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456" r:id="rId3"/>
    <p:sldId id="438" r:id="rId4"/>
    <p:sldId id="428" r:id="rId5"/>
    <p:sldId id="452" r:id="rId6"/>
    <p:sldId id="376" r:id="rId7"/>
    <p:sldId id="307" r:id="rId8"/>
    <p:sldId id="310" r:id="rId9"/>
    <p:sldId id="429" r:id="rId10"/>
    <p:sldId id="430" r:id="rId11"/>
    <p:sldId id="453" r:id="rId12"/>
    <p:sldId id="454" r:id="rId13"/>
    <p:sldId id="296" r:id="rId14"/>
    <p:sldId id="321" r:id="rId15"/>
    <p:sldId id="455" r:id="rId16"/>
    <p:sldId id="259" r:id="rId17"/>
    <p:sldId id="261" r:id="rId18"/>
    <p:sldId id="299" r:id="rId19"/>
    <p:sldId id="258" r:id="rId20"/>
    <p:sldId id="260" r:id="rId21"/>
    <p:sldId id="262" r:id="rId22"/>
    <p:sldId id="347" r:id="rId23"/>
    <p:sldId id="301" r:id="rId24"/>
    <p:sldId id="282" r:id="rId25"/>
    <p:sldId id="283" r:id="rId26"/>
    <p:sldId id="294" r:id="rId27"/>
    <p:sldId id="284" r:id="rId28"/>
    <p:sldId id="285"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EBD8F-E9C1-4A32-8365-E34588D363BF}" v="255" dt="2018-07-12T16:28:49.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 Suk Shin (SEATTLE MTC)" userId="066a5242-16bf-4435-a097-69b4e8274bba" providerId="ADAL" clId="{96D5BC1E-44A7-4F67-9458-B190AD26F957}"/>
    <pc:docChg chg="custSel mod addSld modSld sldOrd">
      <pc:chgData name="Hyun Suk Shin (SEATTLE MTC)" userId="066a5242-16bf-4435-a097-69b4e8274bba" providerId="ADAL" clId="{96D5BC1E-44A7-4F67-9458-B190AD26F957}" dt="2018-07-06T20:11:23.070" v="152" actId="20577"/>
      <pc:docMkLst>
        <pc:docMk/>
      </pc:docMkLst>
      <pc:sldChg chg="modSp add">
        <pc:chgData name="Hyun Suk Shin (SEATTLE MTC)" userId="066a5242-16bf-4435-a097-69b4e8274bba" providerId="ADAL" clId="{96D5BC1E-44A7-4F67-9458-B190AD26F957}" dt="2018-07-06T17:25:10.021" v="15" actId="20577"/>
        <pc:sldMkLst>
          <pc:docMk/>
          <pc:sldMk cId="1870056424" sldId="256"/>
        </pc:sldMkLst>
        <pc:spChg chg="mod">
          <ac:chgData name="Hyun Suk Shin (SEATTLE MTC)" userId="066a5242-16bf-4435-a097-69b4e8274bba" providerId="ADAL" clId="{96D5BC1E-44A7-4F67-9458-B190AD26F957}" dt="2018-07-06T17:25:10.021" v="15" actId="20577"/>
          <ac:spMkLst>
            <pc:docMk/>
            <pc:sldMk cId="1870056424" sldId="256"/>
            <ac:spMk id="2" creationId="{E8D1D177-1D34-4CFF-8404-556B98505524}"/>
          </ac:spMkLst>
        </pc:spChg>
      </pc:sldChg>
      <pc:sldChg chg="addSp delSp modSp add">
        <pc:chgData name="Hyun Suk Shin (SEATTLE MTC)" userId="066a5242-16bf-4435-a097-69b4e8274bba" providerId="ADAL" clId="{96D5BC1E-44A7-4F67-9458-B190AD26F957}" dt="2018-07-06T20:11:23.070" v="152" actId="20577"/>
        <pc:sldMkLst>
          <pc:docMk/>
          <pc:sldMk cId="1239189656" sldId="258"/>
        </pc:sldMkLst>
        <pc:spChg chg="del">
          <ac:chgData name="Hyun Suk Shin (SEATTLE MTC)" userId="066a5242-16bf-4435-a097-69b4e8274bba" providerId="ADAL" clId="{96D5BC1E-44A7-4F67-9458-B190AD26F957}" dt="2018-07-06T20:11:13.020" v="138"/>
          <ac:spMkLst>
            <pc:docMk/>
            <pc:sldMk cId="1239189656" sldId="258"/>
            <ac:spMk id="2" creationId="{C1D80122-8BBB-41A0-A244-F4D040135EE3}"/>
          </ac:spMkLst>
        </pc:spChg>
        <pc:spChg chg="del">
          <ac:chgData name="Hyun Suk Shin (SEATTLE MTC)" userId="066a5242-16bf-4435-a097-69b4e8274bba" providerId="ADAL" clId="{96D5BC1E-44A7-4F67-9458-B190AD26F957}" dt="2018-07-06T20:11:13.020" v="138"/>
          <ac:spMkLst>
            <pc:docMk/>
            <pc:sldMk cId="1239189656" sldId="258"/>
            <ac:spMk id="3" creationId="{77D804ED-3672-4569-8AC2-8E9DB275B21A}"/>
          </ac:spMkLst>
        </pc:spChg>
        <pc:spChg chg="del">
          <ac:chgData name="Hyun Suk Shin (SEATTLE MTC)" userId="066a5242-16bf-4435-a097-69b4e8274bba" providerId="ADAL" clId="{96D5BC1E-44A7-4F67-9458-B190AD26F957}" dt="2018-07-06T20:11:13.020" v="138"/>
          <ac:spMkLst>
            <pc:docMk/>
            <pc:sldMk cId="1239189656" sldId="258"/>
            <ac:spMk id="4" creationId="{883B63B8-83E5-4F4E-BCDA-1DF270C124CE}"/>
          </ac:spMkLst>
        </pc:spChg>
        <pc:spChg chg="add mod">
          <ac:chgData name="Hyun Suk Shin (SEATTLE MTC)" userId="066a5242-16bf-4435-a097-69b4e8274bba" providerId="ADAL" clId="{96D5BC1E-44A7-4F67-9458-B190AD26F957}" dt="2018-07-06T20:11:13.020" v="138"/>
          <ac:spMkLst>
            <pc:docMk/>
            <pc:sldMk cId="1239189656" sldId="258"/>
            <ac:spMk id="5" creationId="{7C00E9F8-FBD5-4BED-8C07-CA7B72F83AC8}"/>
          </ac:spMkLst>
        </pc:spChg>
        <pc:spChg chg="add mod">
          <ac:chgData name="Hyun Suk Shin (SEATTLE MTC)" userId="066a5242-16bf-4435-a097-69b4e8274bba" providerId="ADAL" clId="{96D5BC1E-44A7-4F67-9458-B190AD26F957}" dt="2018-07-06T20:11:13.020" v="138"/>
          <ac:spMkLst>
            <pc:docMk/>
            <pc:sldMk cId="1239189656" sldId="258"/>
            <ac:spMk id="6" creationId="{90F3E216-9EC2-4913-A141-8D4AA625923E}"/>
          </ac:spMkLst>
        </pc:spChg>
        <pc:spChg chg="add mod">
          <ac:chgData name="Hyun Suk Shin (SEATTLE MTC)" userId="066a5242-16bf-4435-a097-69b4e8274bba" providerId="ADAL" clId="{96D5BC1E-44A7-4F67-9458-B190AD26F957}" dt="2018-07-06T20:11:13.020" v="138"/>
          <ac:spMkLst>
            <pc:docMk/>
            <pc:sldMk cId="1239189656" sldId="258"/>
            <ac:spMk id="7" creationId="{9DD0E084-CB82-488F-8827-A66C1AEA680F}"/>
          </ac:spMkLst>
        </pc:spChg>
        <pc:spChg chg="add mod">
          <ac:chgData name="Hyun Suk Shin (SEATTLE MTC)" userId="066a5242-16bf-4435-a097-69b4e8274bba" providerId="ADAL" clId="{96D5BC1E-44A7-4F67-9458-B190AD26F957}" dt="2018-07-06T20:11:23.070" v="152" actId="20577"/>
          <ac:spMkLst>
            <pc:docMk/>
            <pc:sldMk cId="1239189656" sldId="258"/>
            <ac:spMk id="8" creationId="{12FB7CCD-DE86-4059-8DAF-2D7DC970F54C}"/>
          </ac:spMkLst>
        </pc:spChg>
      </pc:sldChg>
      <pc:sldChg chg="addSp delSp modSp add mod ord setBg">
        <pc:chgData name="Hyun Suk Shin (SEATTLE MTC)" userId="066a5242-16bf-4435-a097-69b4e8274bba" providerId="ADAL" clId="{96D5BC1E-44A7-4F67-9458-B190AD26F957}" dt="2018-07-06T18:00:45.803" v="24" actId="27614"/>
        <pc:sldMkLst>
          <pc:docMk/>
          <pc:sldMk cId="27570891" sldId="259"/>
        </pc:sldMkLst>
        <pc:spChg chg="del">
          <ac:chgData name="Hyun Suk Shin (SEATTLE MTC)" userId="066a5242-16bf-4435-a097-69b4e8274bba" providerId="ADAL" clId="{96D5BC1E-44A7-4F67-9458-B190AD26F957}" dt="2018-07-06T18:00:41.749" v="22" actId="26606"/>
          <ac:spMkLst>
            <pc:docMk/>
            <pc:sldMk cId="27570891" sldId="259"/>
            <ac:spMk id="2" creationId="{F81AF009-C8E0-468B-9D24-FD11A7C76420}"/>
          </ac:spMkLst>
        </pc:spChg>
        <pc:spChg chg="del">
          <ac:chgData name="Hyun Suk Shin (SEATTLE MTC)" userId="066a5242-16bf-4435-a097-69b4e8274bba" providerId="ADAL" clId="{96D5BC1E-44A7-4F67-9458-B190AD26F957}" dt="2018-07-06T18:00:37.793" v="21"/>
          <ac:spMkLst>
            <pc:docMk/>
            <pc:sldMk cId="27570891" sldId="259"/>
            <ac:spMk id="3" creationId="{88D82D6F-708A-424B-A137-3318EAB4BA81}"/>
          </ac:spMkLst>
        </pc:spChg>
        <pc:spChg chg="del">
          <ac:chgData name="Hyun Suk Shin (SEATTLE MTC)" userId="066a5242-16bf-4435-a097-69b4e8274bba" providerId="ADAL" clId="{96D5BC1E-44A7-4F67-9458-B190AD26F957}" dt="2018-07-06T18:00:41.749" v="22" actId="26606"/>
          <ac:spMkLst>
            <pc:docMk/>
            <pc:sldMk cId="27570891" sldId="259"/>
            <ac:spMk id="4" creationId="{2CD2AAA3-A903-4F4B-8F7E-B90761673CBB}"/>
          </ac:spMkLst>
        </pc:spChg>
        <pc:picChg chg="add mod">
          <ac:chgData name="Hyun Suk Shin (SEATTLE MTC)" userId="066a5242-16bf-4435-a097-69b4e8274bba" providerId="ADAL" clId="{96D5BC1E-44A7-4F67-9458-B190AD26F957}" dt="2018-07-06T18:00:45.803" v="24" actId="27614"/>
          <ac:picMkLst>
            <pc:docMk/>
            <pc:sldMk cId="27570891" sldId="259"/>
            <ac:picMk id="5" creationId="{3FAB6BA0-5928-43DE-8CDB-09038BCD3D35}"/>
          </ac:picMkLst>
        </pc:picChg>
      </pc:sldChg>
      <pc:sldChg chg="delSp add">
        <pc:chgData name="Hyun Suk Shin (SEATTLE MTC)" userId="066a5242-16bf-4435-a097-69b4e8274bba" providerId="ADAL" clId="{96D5BC1E-44A7-4F67-9458-B190AD26F957}" dt="2018-07-06T17:25:18.340" v="20"/>
        <pc:sldMkLst>
          <pc:docMk/>
          <pc:sldMk cId="2767614387" sldId="260"/>
        </pc:sldMkLst>
        <pc:spChg chg="del">
          <ac:chgData name="Hyun Suk Shin (SEATTLE MTC)" userId="066a5242-16bf-4435-a097-69b4e8274bba" providerId="ADAL" clId="{96D5BC1E-44A7-4F67-9458-B190AD26F957}" dt="2018-07-06T17:25:18.340" v="20"/>
          <ac:spMkLst>
            <pc:docMk/>
            <pc:sldMk cId="2767614387" sldId="260"/>
            <ac:spMk id="2" creationId="{D22493F2-7E0D-4769-B6BA-64CA80699701}"/>
          </ac:spMkLst>
        </pc:spChg>
        <pc:spChg chg="del">
          <ac:chgData name="Hyun Suk Shin (SEATTLE MTC)" userId="066a5242-16bf-4435-a097-69b4e8274bba" providerId="ADAL" clId="{96D5BC1E-44A7-4F67-9458-B190AD26F957}" dt="2018-07-06T17:25:18.340" v="20"/>
          <ac:spMkLst>
            <pc:docMk/>
            <pc:sldMk cId="2767614387" sldId="260"/>
            <ac:spMk id="3" creationId="{C29BBF3E-559D-434F-896C-7D56F2D05261}"/>
          </ac:spMkLst>
        </pc:spChg>
        <pc:spChg chg="del">
          <ac:chgData name="Hyun Suk Shin (SEATTLE MTC)" userId="066a5242-16bf-4435-a097-69b4e8274bba" providerId="ADAL" clId="{96D5BC1E-44A7-4F67-9458-B190AD26F957}" dt="2018-07-06T17:25:18.340" v="20"/>
          <ac:spMkLst>
            <pc:docMk/>
            <pc:sldMk cId="2767614387" sldId="260"/>
            <ac:spMk id="4" creationId="{7E43DC6C-4542-4EA5-A58D-768BEE46835E}"/>
          </ac:spMkLst>
        </pc:spChg>
      </pc:sldChg>
    </pc:docChg>
  </pc:docChgLst>
  <pc:docChgLst>
    <pc:chgData name="Hyun Suk Shin (SEATTLE MTC)" userId="066a5242-16bf-4435-a097-69b4e8274bba" providerId="ADAL" clId="{1FBEBD8F-E9C1-4A32-8365-E34588D363BF}"/>
    <pc:docChg chg="undo custSel addSld delSld modSld sldOrd">
      <pc:chgData name="Hyun Suk Shin (SEATTLE MTC)" userId="066a5242-16bf-4435-a097-69b4e8274bba" providerId="ADAL" clId="{1FBEBD8F-E9C1-4A32-8365-E34588D363BF}" dt="2018-07-12T16:28:49.723" v="247"/>
      <pc:docMkLst>
        <pc:docMk/>
      </pc:docMkLst>
      <pc:sldChg chg="modSp">
        <pc:chgData name="Hyun Suk Shin (SEATTLE MTC)" userId="066a5242-16bf-4435-a097-69b4e8274bba" providerId="ADAL" clId="{1FBEBD8F-E9C1-4A32-8365-E34588D363BF}" dt="2018-07-12T09:31:10.226" v="43" actId="20577"/>
        <pc:sldMkLst>
          <pc:docMk/>
          <pc:sldMk cId="1870056424" sldId="256"/>
        </pc:sldMkLst>
        <pc:spChg chg="mod">
          <ac:chgData name="Hyun Suk Shin (SEATTLE MTC)" userId="066a5242-16bf-4435-a097-69b4e8274bba" providerId="ADAL" clId="{1FBEBD8F-E9C1-4A32-8365-E34588D363BF}" dt="2018-07-12T09:31:10.226" v="43" actId="20577"/>
          <ac:spMkLst>
            <pc:docMk/>
            <pc:sldMk cId="1870056424" sldId="256"/>
            <ac:spMk id="2" creationId="{E8D1D177-1D34-4CFF-8404-556B98505524}"/>
          </ac:spMkLst>
        </pc:spChg>
      </pc:sldChg>
      <pc:sldChg chg="del">
        <pc:chgData name="Hyun Suk Shin (SEATTLE MTC)" userId="066a5242-16bf-4435-a097-69b4e8274bba" providerId="ADAL" clId="{1FBEBD8F-E9C1-4A32-8365-E34588D363BF}" dt="2018-07-12T09:38:37.524" v="105" actId="2696"/>
        <pc:sldMkLst>
          <pc:docMk/>
          <pc:sldMk cId="2147568168" sldId="257"/>
        </pc:sldMkLst>
      </pc:sldChg>
      <pc:sldChg chg="addSp delSp modSp">
        <pc:chgData name="Hyun Suk Shin (SEATTLE MTC)" userId="066a5242-16bf-4435-a097-69b4e8274bba" providerId="ADAL" clId="{1FBEBD8F-E9C1-4A32-8365-E34588D363BF}" dt="2018-07-12T10:40:27.432" v="217" actId="20577"/>
        <pc:sldMkLst>
          <pc:docMk/>
          <pc:sldMk cId="1239189656" sldId="258"/>
        </pc:sldMkLst>
        <pc:spChg chg="add mod">
          <ac:chgData name="Hyun Suk Shin (SEATTLE MTC)" userId="066a5242-16bf-4435-a097-69b4e8274bba" providerId="ADAL" clId="{1FBEBD8F-E9C1-4A32-8365-E34588D363BF}" dt="2018-07-12T09:41:11.646" v="126" actId="20577"/>
          <ac:spMkLst>
            <pc:docMk/>
            <pc:sldMk cId="1239189656" sldId="258"/>
            <ac:spMk id="2" creationId="{2BC4F80D-06C7-4696-9BDD-D6FE2DD9C426}"/>
          </ac:spMkLst>
        </pc:spChg>
        <pc:spChg chg="del">
          <ac:chgData name="Hyun Suk Shin (SEATTLE MTC)" userId="066a5242-16bf-4435-a097-69b4e8274bba" providerId="ADAL" clId="{1FBEBD8F-E9C1-4A32-8365-E34588D363BF}" dt="2018-07-12T09:40:56.664" v="106"/>
          <ac:spMkLst>
            <pc:docMk/>
            <pc:sldMk cId="1239189656" sldId="258"/>
            <ac:spMk id="5" creationId="{7C00E9F8-FBD5-4BED-8C07-CA7B72F83AC8}"/>
          </ac:spMkLst>
        </pc:spChg>
        <pc:spChg chg="del">
          <ac:chgData name="Hyun Suk Shin (SEATTLE MTC)" userId="066a5242-16bf-4435-a097-69b4e8274bba" providerId="ADAL" clId="{1FBEBD8F-E9C1-4A32-8365-E34588D363BF}" dt="2018-07-12T09:40:56.664" v="106"/>
          <ac:spMkLst>
            <pc:docMk/>
            <pc:sldMk cId="1239189656" sldId="258"/>
            <ac:spMk id="6" creationId="{90F3E216-9EC2-4913-A141-8D4AA625923E}"/>
          </ac:spMkLst>
        </pc:spChg>
        <pc:spChg chg="del">
          <ac:chgData name="Hyun Suk Shin (SEATTLE MTC)" userId="066a5242-16bf-4435-a097-69b4e8274bba" providerId="ADAL" clId="{1FBEBD8F-E9C1-4A32-8365-E34588D363BF}" dt="2018-07-12T09:40:56.664" v="106"/>
          <ac:spMkLst>
            <pc:docMk/>
            <pc:sldMk cId="1239189656" sldId="258"/>
            <ac:spMk id="7" creationId="{9DD0E084-CB82-488F-8827-A66C1AEA680F}"/>
          </ac:spMkLst>
        </pc:spChg>
        <pc:spChg chg="mod">
          <ac:chgData name="Hyun Suk Shin (SEATTLE MTC)" userId="066a5242-16bf-4435-a097-69b4e8274bba" providerId="ADAL" clId="{1FBEBD8F-E9C1-4A32-8365-E34588D363BF}" dt="2018-07-12T10:40:27.432" v="217" actId="20577"/>
          <ac:spMkLst>
            <pc:docMk/>
            <pc:sldMk cId="1239189656" sldId="258"/>
            <ac:spMk id="8" creationId="{12FB7CCD-DE86-4059-8DAF-2D7DC970F54C}"/>
          </ac:spMkLst>
        </pc:spChg>
      </pc:sldChg>
      <pc:sldChg chg="modSp ord">
        <pc:chgData name="Hyun Suk Shin (SEATTLE MTC)" userId="066a5242-16bf-4435-a097-69b4e8274bba" providerId="ADAL" clId="{1FBEBD8F-E9C1-4A32-8365-E34588D363BF}" dt="2018-07-12T16:22:53.283" v="244"/>
        <pc:sldMkLst>
          <pc:docMk/>
          <pc:sldMk cId="27570891" sldId="259"/>
        </pc:sldMkLst>
        <pc:picChg chg="mod">
          <ac:chgData name="Hyun Suk Shin (SEATTLE MTC)" userId="066a5242-16bf-4435-a097-69b4e8274bba" providerId="ADAL" clId="{1FBEBD8F-E9C1-4A32-8365-E34588D363BF}" dt="2018-07-12T09:24:13.672" v="1" actId="14100"/>
          <ac:picMkLst>
            <pc:docMk/>
            <pc:sldMk cId="27570891" sldId="259"/>
            <ac:picMk id="5" creationId="{3FAB6BA0-5928-43DE-8CDB-09038BCD3D35}"/>
          </ac:picMkLst>
        </pc:picChg>
      </pc:sldChg>
      <pc:sldChg chg="add ord">
        <pc:chgData name="Hyun Suk Shin (SEATTLE MTC)" userId="066a5242-16bf-4435-a097-69b4e8274bba" providerId="ADAL" clId="{1FBEBD8F-E9C1-4A32-8365-E34588D363BF}" dt="2018-07-12T16:23:56.147" v="246"/>
        <pc:sldMkLst>
          <pc:docMk/>
          <pc:sldMk cId="1819557653" sldId="261"/>
        </pc:sldMkLst>
      </pc:sldChg>
      <pc:sldChg chg="add ord">
        <pc:chgData name="Hyun Suk Shin (SEATTLE MTC)" userId="066a5242-16bf-4435-a097-69b4e8274bba" providerId="ADAL" clId="{1FBEBD8F-E9C1-4A32-8365-E34588D363BF}" dt="2018-07-12T16:23:30.474" v="245"/>
        <pc:sldMkLst>
          <pc:docMk/>
          <pc:sldMk cId="195760282" sldId="262"/>
        </pc:sldMkLst>
      </pc:sldChg>
      <pc:sldChg chg="add ord">
        <pc:chgData name="Hyun Suk Shin (SEATTLE MTC)" userId="066a5242-16bf-4435-a097-69b4e8274bba" providerId="ADAL" clId="{1FBEBD8F-E9C1-4A32-8365-E34588D363BF}" dt="2018-07-12T16:23:30.474" v="245"/>
        <pc:sldMkLst>
          <pc:docMk/>
          <pc:sldMk cId="1894239559" sldId="282"/>
        </pc:sldMkLst>
      </pc:sldChg>
      <pc:sldChg chg="add ord">
        <pc:chgData name="Hyun Suk Shin (SEATTLE MTC)" userId="066a5242-16bf-4435-a097-69b4e8274bba" providerId="ADAL" clId="{1FBEBD8F-E9C1-4A32-8365-E34588D363BF}" dt="2018-07-12T16:23:30.474" v="245"/>
        <pc:sldMkLst>
          <pc:docMk/>
          <pc:sldMk cId="3305978012" sldId="283"/>
        </pc:sldMkLst>
      </pc:sldChg>
      <pc:sldChg chg="add ord">
        <pc:chgData name="Hyun Suk Shin (SEATTLE MTC)" userId="066a5242-16bf-4435-a097-69b4e8274bba" providerId="ADAL" clId="{1FBEBD8F-E9C1-4A32-8365-E34588D363BF}" dt="2018-07-12T16:23:30.474" v="245"/>
        <pc:sldMkLst>
          <pc:docMk/>
          <pc:sldMk cId="412651861" sldId="284"/>
        </pc:sldMkLst>
      </pc:sldChg>
      <pc:sldChg chg="add ord">
        <pc:chgData name="Hyun Suk Shin (SEATTLE MTC)" userId="066a5242-16bf-4435-a097-69b4e8274bba" providerId="ADAL" clId="{1FBEBD8F-E9C1-4A32-8365-E34588D363BF}" dt="2018-07-12T16:23:30.474" v="245"/>
        <pc:sldMkLst>
          <pc:docMk/>
          <pc:sldMk cId="3169008760" sldId="285"/>
        </pc:sldMkLst>
      </pc:sldChg>
      <pc:sldChg chg="add del">
        <pc:chgData name="Hyun Suk Shin (SEATTLE MTC)" userId="066a5242-16bf-4435-a097-69b4e8274bba" providerId="ADAL" clId="{1FBEBD8F-E9C1-4A32-8365-E34588D363BF}" dt="2018-07-12T09:31:46.187" v="46" actId="2696"/>
        <pc:sldMkLst>
          <pc:docMk/>
          <pc:sldMk cId="1578001970" sldId="288"/>
        </pc:sldMkLst>
      </pc:sldChg>
      <pc:sldChg chg="add ord">
        <pc:chgData name="Hyun Suk Shin (SEATTLE MTC)" userId="066a5242-16bf-4435-a097-69b4e8274bba" providerId="ADAL" clId="{1FBEBD8F-E9C1-4A32-8365-E34588D363BF}" dt="2018-07-12T16:23:30.474" v="245"/>
        <pc:sldMkLst>
          <pc:docMk/>
          <pc:sldMk cId="380235874" sldId="294"/>
        </pc:sldMkLst>
      </pc:sldChg>
      <pc:sldChg chg="modSp add">
        <pc:chgData name="Hyun Suk Shin (SEATTLE MTC)" userId="066a5242-16bf-4435-a097-69b4e8274bba" providerId="ADAL" clId="{1FBEBD8F-E9C1-4A32-8365-E34588D363BF}" dt="2018-07-12T09:35:05.013" v="49" actId="27636"/>
        <pc:sldMkLst>
          <pc:docMk/>
          <pc:sldMk cId="732020485" sldId="296"/>
        </pc:sldMkLst>
        <pc:spChg chg="mod">
          <ac:chgData name="Hyun Suk Shin (SEATTLE MTC)" userId="066a5242-16bf-4435-a097-69b4e8274bba" providerId="ADAL" clId="{1FBEBD8F-E9C1-4A32-8365-E34588D363BF}" dt="2018-07-12T09:35:05.013" v="49" actId="27636"/>
          <ac:spMkLst>
            <pc:docMk/>
            <pc:sldMk cId="732020485" sldId="296"/>
            <ac:spMk id="8" creationId="{60164A0E-277B-4210-B91E-3D144BB24639}"/>
          </ac:spMkLst>
        </pc:spChg>
      </pc:sldChg>
      <pc:sldChg chg="add ord">
        <pc:chgData name="Hyun Suk Shin (SEATTLE MTC)" userId="066a5242-16bf-4435-a097-69b4e8274bba" providerId="ADAL" clId="{1FBEBD8F-E9C1-4A32-8365-E34588D363BF}" dt="2018-07-12T16:28:49.723" v="247"/>
        <pc:sldMkLst>
          <pc:docMk/>
          <pc:sldMk cId="3614645515" sldId="299"/>
        </pc:sldMkLst>
      </pc:sldChg>
      <pc:sldChg chg="add ord">
        <pc:chgData name="Hyun Suk Shin (SEATTLE MTC)" userId="066a5242-16bf-4435-a097-69b4e8274bba" providerId="ADAL" clId="{1FBEBD8F-E9C1-4A32-8365-E34588D363BF}" dt="2018-07-12T16:23:30.474" v="245"/>
        <pc:sldMkLst>
          <pc:docMk/>
          <pc:sldMk cId="1185485569" sldId="301"/>
        </pc:sldMkLst>
      </pc:sldChg>
      <pc:sldChg chg="add modTransition">
        <pc:chgData name="Hyun Suk Shin (SEATTLE MTC)" userId="066a5242-16bf-4435-a097-69b4e8274bba" providerId="ADAL" clId="{1FBEBD8F-E9C1-4A32-8365-E34588D363BF}" dt="2018-07-12T09:37:24.162" v="59"/>
        <pc:sldMkLst>
          <pc:docMk/>
          <pc:sldMk cId="2736318778" sldId="307"/>
        </pc:sldMkLst>
      </pc:sldChg>
      <pc:sldChg chg="add modTransition">
        <pc:chgData name="Hyun Suk Shin (SEATTLE MTC)" userId="066a5242-16bf-4435-a097-69b4e8274bba" providerId="ADAL" clId="{1FBEBD8F-E9C1-4A32-8365-E34588D363BF}" dt="2018-07-12T09:37:24.162" v="59"/>
        <pc:sldMkLst>
          <pc:docMk/>
          <pc:sldMk cId="2678147390" sldId="310"/>
        </pc:sldMkLst>
      </pc:sldChg>
      <pc:sldChg chg="modSp add">
        <pc:chgData name="Hyun Suk Shin (SEATTLE MTC)" userId="066a5242-16bf-4435-a097-69b4e8274bba" providerId="ADAL" clId="{1FBEBD8F-E9C1-4A32-8365-E34588D363BF}" dt="2018-07-12T09:35:05.050" v="50" actId="27636"/>
        <pc:sldMkLst>
          <pc:docMk/>
          <pc:sldMk cId="291797791" sldId="321"/>
        </pc:sldMkLst>
        <pc:spChg chg="mod">
          <ac:chgData name="Hyun Suk Shin (SEATTLE MTC)" userId="066a5242-16bf-4435-a097-69b4e8274bba" providerId="ADAL" clId="{1FBEBD8F-E9C1-4A32-8365-E34588D363BF}" dt="2018-07-12T09:35:05.050" v="50" actId="27636"/>
          <ac:spMkLst>
            <pc:docMk/>
            <pc:sldMk cId="291797791" sldId="321"/>
            <ac:spMk id="2" creationId="{4BD226D9-51D8-42A0-9253-0BE99AA29B22}"/>
          </ac:spMkLst>
        </pc:spChg>
      </pc:sldChg>
      <pc:sldChg chg="add del">
        <pc:chgData name="Hyun Suk Shin (SEATTLE MTC)" userId="066a5242-16bf-4435-a097-69b4e8274bba" providerId="ADAL" clId="{1FBEBD8F-E9C1-4A32-8365-E34588D363BF}" dt="2018-07-12T09:31:19.445" v="44" actId="2696"/>
        <pc:sldMkLst>
          <pc:docMk/>
          <pc:sldMk cId="3599379404" sldId="345"/>
        </pc:sldMkLst>
      </pc:sldChg>
      <pc:sldChg chg="add del">
        <pc:chgData name="Hyun Suk Shin (SEATTLE MTC)" userId="066a5242-16bf-4435-a097-69b4e8274bba" providerId="ADAL" clId="{1FBEBD8F-E9C1-4A32-8365-E34588D363BF}" dt="2018-07-12T15:56:40.326" v="218" actId="2696"/>
        <pc:sldMkLst>
          <pc:docMk/>
          <pc:sldMk cId="79664755" sldId="346"/>
        </pc:sldMkLst>
      </pc:sldChg>
      <pc:sldChg chg="add ord">
        <pc:chgData name="Hyun Suk Shin (SEATTLE MTC)" userId="066a5242-16bf-4435-a097-69b4e8274bba" providerId="ADAL" clId="{1FBEBD8F-E9C1-4A32-8365-E34588D363BF}" dt="2018-07-12T16:23:30.474" v="245"/>
        <pc:sldMkLst>
          <pc:docMk/>
          <pc:sldMk cId="1866819962" sldId="347"/>
        </pc:sldMkLst>
      </pc:sldChg>
      <pc:sldChg chg="add del">
        <pc:chgData name="Hyun Suk Shin (SEATTLE MTC)" userId="066a5242-16bf-4435-a097-69b4e8274bba" providerId="ADAL" clId="{1FBEBD8F-E9C1-4A32-8365-E34588D363BF}" dt="2018-07-12T09:31:25.570" v="45" actId="2696"/>
        <pc:sldMkLst>
          <pc:docMk/>
          <pc:sldMk cId="266866296" sldId="348"/>
        </pc:sldMkLst>
      </pc:sldChg>
      <pc:sldChg chg="add del">
        <pc:chgData name="Hyun Suk Shin (SEATTLE MTC)" userId="066a5242-16bf-4435-a097-69b4e8274bba" providerId="ADAL" clId="{1FBEBD8F-E9C1-4A32-8365-E34588D363BF}" dt="2018-07-12T09:36:42.066" v="52" actId="2696"/>
        <pc:sldMkLst>
          <pc:docMk/>
          <pc:sldMk cId="934783512" sldId="364"/>
        </pc:sldMkLst>
      </pc:sldChg>
      <pc:sldChg chg="add del">
        <pc:chgData name="Hyun Suk Shin (SEATTLE MTC)" userId="066a5242-16bf-4435-a097-69b4e8274bba" providerId="ADAL" clId="{1FBEBD8F-E9C1-4A32-8365-E34588D363BF}" dt="2018-07-12T09:36:43.013" v="53" actId="2696"/>
        <pc:sldMkLst>
          <pc:docMk/>
          <pc:sldMk cId="1266569182" sldId="375"/>
        </pc:sldMkLst>
      </pc:sldChg>
      <pc:sldChg chg="add modTransition">
        <pc:chgData name="Hyun Suk Shin (SEATTLE MTC)" userId="066a5242-16bf-4435-a097-69b4e8274bba" providerId="ADAL" clId="{1FBEBD8F-E9C1-4A32-8365-E34588D363BF}" dt="2018-07-12T09:37:08.582" v="58"/>
        <pc:sldMkLst>
          <pc:docMk/>
          <pc:sldMk cId="3452744888" sldId="376"/>
        </pc:sldMkLst>
      </pc:sldChg>
      <pc:sldChg chg="add">
        <pc:chgData name="Hyun Suk Shin (SEATTLE MTC)" userId="066a5242-16bf-4435-a097-69b4e8274bba" providerId="ADAL" clId="{1FBEBD8F-E9C1-4A32-8365-E34588D363BF}" dt="2018-07-12T09:35:04.689" v="48"/>
        <pc:sldMkLst>
          <pc:docMk/>
          <pc:sldMk cId="3255065692" sldId="428"/>
        </pc:sldMkLst>
      </pc:sldChg>
      <pc:sldChg chg="add">
        <pc:chgData name="Hyun Suk Shin (SEATTLE MTC)" userId="066a5242-16bf-4435-a097-69b4e8274bba" providerId="ADAL" clId="{1FBEBD8F-E9C1-4A32-8365-E34588D363BF}" dt="2018-07-12T09:35:04.689" v="48"/>
        <pc:sldMkLst>
          <pc:docMk/>
          <pc:sldMk cId="2156402254" sldId="429"/>
        </pc:sldMkLst>
      </pc:sldChg>
      <pc:sldChg chg="add">
        <pc:chgData name="Hyun Suk Shin (SEATTLE MTC)" userId="066a5242-16bf-4435-a097-69b4e8274bba" providerId="ADAL" clId="{1FBEBD8F-E9C1-4A32-8365-E34588D363BF}" dt="2018-07-12T09:35:04.689" v="48"/>
        <pc:sldMkLst>
          <pc:docMk/>
          <pc:sldMk cId="3948716374" sldId="430"/>
        </pc:sldMkLst>
      </pc:sldChg>
      <pc:sldChg chg="add del setBg">
        <pc:chgData name="Hyun Suk Shin (SEATTLE MTC)" userId="066a5242-16bf-4435-a097-69b4e8274bba" providerId="ADAL" clId="{1FBEBD8F-E9C1-4A32-8365-E34588D363BF}" dt="2018-07-12T09:35:17.066" v="51" actId="2696"/>
        <pc:sldMkLst>
          <pc:docMk/>
          <pc:sldMk cId="246911523" sldId="437"/>
        </pc:sldMkLst>
      </pc:sldChg>
      <pc:sldChg chg="add setBg">
        <pc:chgData name="Hyun Suk Shin (SEATTLE MTC)" userId="066a5242-16bf-4435-a097-69b4e8274bba" providerId="ADAL" clId="{1FBEBD8F-E9C1-4A32-8365-E34588D363BF}" dt="2018-07-12T09:35:04.689" v="48"/>
        <pc:sldMkLst>
          <pc:docMk/>
          <pc:sldMk cId="3155184161" sldId="438"/>
        </pc:sldMkLst>
      </pc:sldChg>
      <pc:sldChg chg="add del modTransition setBg">
        <pc:chgData name="Hyun Suk Shin (SEATTLE MTC)" userId="066a5242-16bf-4435-a097-69b4e8274bba" providerId="ADAL" clId="{1FBEBD8F-E9C1-4A32-8365-E34588D363BF}" dt="2018-07-12T09:37:08.582" v="58"/>
        <pc:sldMkLst>
          <pc:docMk/>
          <pc:sldMk cId="1569373093" sldId="452"/>
        </pc:sldMkLst>
      </pc:sldChg>
      <pc:sldChg chg="add">
        <pc:chgData name="Hyun Suk Shin (SEATTLE MTC)" userId="066a5242-16bf-4435-a097-69b4e8274bba" providerId="ADAL" clId="{1FBEBD8F-E9C1-4A32-8365-E34588D363BF}" dt="2018-07-12T09:35:04.689" v="48"/>
        <pc:sldMkLst>
          <pc:docMk/>
          <pc:sldMk cId="3317581847" sldId="453"/>
        </pc:sldMkLst>
      </pc:sldChg>
      <pc:sldChg chg="add">
        <pc:chgData name="Hyun Suk Shin (SEATTLE MTC)" userId="066a5242-16bf-4435-a097-69b4e8274bba" providerId="ADAL" clId="{1FBEBD8F-E9C1-4A32-8365-E34588D363BF}" dt="2018-07-12T09:35:04.689" v="48"/>
        <pc:sldMkLst>
          <pc:docMk/>
          <pc:sldMk cId="1467275772" sldId="454"/>
        </pc:sldMkLst>
      </pc:sldChg>
      <pc:sldChg chg="addSp delSp modSp add ord">
        <pc:chgData name="Hyun Suk Shin (SEATTLE MTC)" userId="066a5242-16bf-4435-a097-69b4e8274bba" providerId="ADAL" clId="{1FBEBD8F-E9C1-4A32-8365-E34588D363BF}" dt="2018-07-12T09:38:27.128" v="104" actId="20577"/>
        <pc:sldMkLst>
          <pc:docMk/>
          <pc:sldMk cId="2836185730" sldId="455"/>
        </pc:sldMkLst>
        <pc:spChg chg="mod">
          <ac:chgData name="Hyun Suk Shin (SEATTLE MTC)" userId="066a5242-16bf-4435-a097-69b4e8274bba" providerId="ADAL" clId="{1FBEBD8F-E9C1-4A32-8365-E34588D363BF}" dt="2018-07-12T09:38:27.128" v="104" actId="20577"/>
          <ac:spMkLst>
            <pc:docMk/>
            <pc:sldMk cId="2836185730" sldId="455"/>
            <ac:spMk id="2" creationId="{79D5806D-0D39-48ED-956C-FA14F272EB27}"/>
          </ac:spMkLst>
        </pc:spChg>
        <pc:spChg chg="del">
          <ac:chgData name="Hyun Suk Shin (SEATTLE MTC)" userId="066a5242-16bf-4435-a097-69b4e8274bba" providerId="ADAL" clId="{1FBEBD8F-E9C1-4A32-8365-E34588D363BF}" dt="2018-07-12T09:38:06.394" v="62"/>
          <ac:spMkLst>
            <pc:docMk/>
            <pc:sldMk cId="2836185730" sldId="455"/>
            <ac:spMk id="3" creationId="{F3C9B5CE-A8B0-4E8B-86C4-A4355343EE2B}"/>
          </ac:spMkLst>
        </pc:spChg>
        <pc:picChg chg="add mod">
          <ac:chgData name="Hyun Suk Shin (SEATTLE MTC)" userId="066a5242-16bf-4435-a097-69b4e8274bba" providerId="ADAL" clId="{1FBEBD8F-E9C1-4A32-8365-E34588D363BF}" dt="2018-07-12T09:38:09.084" v="63" actId="14100"/>
          <ac:picMkLst>
            <pc:docMk/>
            <pc:sldMk cId="2836185730" sldId="455"/>
            <ac:picMk id="5" creationId="{DB5FBF47-B674-468E-AC9E-1FAA1BB6DAFC}"/>
          </ac:picMkLst>
        </pc:picChg>
      </pc:sldChg>
      <pc:sldChg chg="addSp delSp modSp add">
        <pc:chgData name="Hyun Suk Shin (SEATTLE MTC)" userId="066a5242-16bf-4435-a097-69b4e8274bba" providerId="ADAL" clId="{1FBEBD8F-E9C1-4A32-8365-E34588D363BF}" dt="2018-07-12T16:00:55.641" v="243" actId="12789"/>
        <pc:sldMkLst>
          <pc:docMk/>
          <pc:sldMk cId="892773071" sldId="456"/>
        </pc:sldMkLst>
        <pc:spChg chg="del">
          <ac:chgData name="Hyun Suk Shin (SEATTLE MTC)" userId="066a5242-16bf-4435-a097-69b4e8274bba" providerId="ADAL" clId="{1FBEBD8F-E9C1-4A32-8365-E34588D363BF}" dt="2018-07-12T16:00:29.596" v="221"/>
          <ac:spMkLst>
            <pc:docMk/>
            <pc:sldMk cId="892773071" sldId="456"/>
            <ac:spMk id="3" creationId="{3B4B6698-A767-42B5-B8B1-9FAC2123A656}"/>
          </ac:spMkLst>
        </pc:spChg>
        <pc:graphicFrameChg chg="add mod modGraphic">
          <ac:chgData name="Hyun Suk Shin (SEATTLE MTC)" userId="066a5242-16bf-4435-a097-69b4e8274bba" providerId="ADAL" clId="{1FBEBD8F-E9C1-4A32-8365-E34588D363BF}" dt="2018-07-12T16:00:55.641" v="243" actId="12789"/>
          <ac:graphicFrameMkLst>
            <pc:docMk/>
            <pc:sldMk cId="892773071" sldId="456"/>
            <ac:graphicFrameMk id="5" creationId="{DECA1439-B78D-43D7-BC97-D4F9E7904F5C}"/>
          </ac:graphicFrameMkLst>
        </pc:graphicFrameChg>
      </pc:sldChg>
      <pc:sldChg chg="addSp delSp modSp add del">
        <pc:chgData name="Hyun Suk Shin (SEATTLE MTC)" userId="066a5242-16bf-4435-a097-69b4e8274bba" providerId="ADAL" clId="{1FBEBD8F-E9C1-4A32-8365-E34588D363BF}" dt="2018-07-12T15:58:00.318" v="219" actId="2696"/>
        <pc:sldMkLst>
          <pc:docMk/>
          <pc:sldMk cId="4126339696" sldId="456"/>
        </pc:sldMkLst>
        <pc:spChg chg="del">
          <ac:chgData name="Hyun Suk Shin (SEATTLE MTC)" userId="066a5242-16bf-4435-a097-69b4e8274bba" providerId="ADAL" clId="{1FBEBD8F-E9C1-4A32-8365-E34588D363BF}" dt="2018-07-12T09:42:00.242" v="128"/>
          <ac:spMkLst>
            <pc:docMk/>
            <pc:sldMk cId="4126339696" sldId="456"/>
            <ac:spMk id="2" creationId="{4695B0FF-C0BB-4FAC-8CA5-552622472755}"/>
          </ac:spMkLst>
        </pc:spChg>
        <pc:spChg chg="del">
          <ac:chgData name="Hyun Suk Shin (SEATTLE MTC)" userId="066a5242-16bf-4435-a097-69b4e8274bba" providerId="ADAL" clId="{1FBEBD8F-E9C1-4A32-8365-E34588D363BF}" dt="2018-07-12T09:42:00.242" v="128"/>
          <ac:spMkLst>
            <pc:docMk/>
            <pc:sldMk cId="4126339696" sldId="456"/>
            <ac:spMk id="3" creationId="{92B6D1AB-EBFE-42EC-AA96-764A7A9258BE}"/>
          </ac:spMkLst>
        </pc:spChg>
        <pc:spChg chg="add mod">
          <ac:chgData name="Hyun Suk Shin (SEATTLE MTC)" userId="066a5242-16bf-4435-a097-69b4e8274bba" providerId="ADAL" clId="{1FBEBD8F-E9C1-4A32-8365-E34588D363BF}" dt="2018-07-12T09:42:14.063" v="175" actId="20577"/>
          <ac:spMkLst>
            <pc:docMk/>
            <pc:sldMk cId="4126339696" sldId="456"/>
            <ac:spMk id="4" creationId="{B01CC77E-F89D-4232-8207-1CFCBE41DD9E}"/>
          </ac:spMkLst>
        </pc:spChg>
        <pc:spChg chg="add mod">
          <ac:chgData name="Hyun Suk Shin (SEATTLE MTC)" userId="066a5242-16bf-4435-a097-69b4e8274bba" providerId="ADAL" clId="{1FBEBD8F-E9C1-4A32-8365-E34588D363BF}" dt="2018-07-12T09:42:00.242" v="128"/>
          <ac:spMkLst>
            <pc:docMk/>
            <pc:sldMk cId="4126339696" sldId="456"/>
            <ac:spMk id="5" creationId="{8BD5E1D7-7A6D-436D-A8E2-DF25DFBBBEB7}"/>
          </ac:spMkLst>
        </pc:spChg>
        <pc:spChg chg="add mod">
          <ac:chgData name="Hyun Suk Shin (SEATTLE MTC)" userId="066a5242-16bf-4435-a097-69b4e8274bba" providerId="ADAL" clId="{1FBEBD8F-E9C1-4A32-8365-E34588D363BF}" dt="2018-07-12T09:42:24.650" v="201" actId="20577"/>
          <ac:spMkLst>
            <pc:docMk/>
            <pc:sldMk cId="4126339696" sldId="456"/>
            <ac:spMk id="6" creationId="{E37C3773-344C-4557-A506-1CA9E886F6C2}"/>
          </ac:spMkLst>
        </pc:spChg>
      </pc:sldChg>
      <pc:sldMasterChg chg="addSldLayout delSldLayout">
        <pc:chgData name="Hyun Suk Shin (SEATTLE MTC)" userId="066a5242-16bf-4435-a097-69b4e8274bba" providerId="ADAL" clId="{1FBEBD8F-E9C1-4A32-8365-E34588D363BF}" dt="2018-07-12T09:37:03.760" v="56" actId="2696"/>
        <pc:sldMasterMkLst>
          <pc:docMk/>
          <pc:sldMasterMk cId="63134169" sldId="2147483660"/>
        </pc:sldMasterMkLst>
        <pc:sldLayoutChg chg="add del">
          <pc:chgData name="Hyun Suk Shin (SEATTLE MTC)" userId="066a5242-16bf-4435-a097-69b4e8274bba" providerId="ADAL" clId="{1FBEBD8F-E9C1-4A32-8365-E34588D363BF}" dt="2018-07-12T09:37:03.760" v="56" actId="2696"/>
          <pc:sldLayoutMkLst>
            <pc:docMk/>
            <pc:sldMasterMk cId="63134169" sldId="2147483660"/>
            <pc:sldLayoutMk cId="3737623463"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27D46-3139-47A3-8AA8-F20F8BD4D917}" type="datetimeFigureOut">
              <a:rPr lang="en-US" smtClean="0"/>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B4836-60CE-42E5-A14B-1A0D5014FE8D}" type="slidenum">
              <a:rPr lang="en-US" smtClean="0"/>
              <a:t>‹#›</a:t>
            </a:fld>
            <a:endParaRPr lang="en-US"/>
          </a:p>
        </p:txBody>
      </p:sp>
    </p:spTree>
    <p:extLst>
      <p:ext uri="{BB962C8B-B14F-4D97-AF65-F5344CB8AC3E}">
        <p14:creationId xmlns:p14="http://schemas.microsoft.com/office/powerpoint/2010/main" val="340975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0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we’re at today.  AML is a platform that enables you to graphically compose a model.  </a:t>
            </a:r>
            <a:r>
              <a:rPr lang="en-US" dirty="0" err="1"/>
              <a:t>Serverless</a:t>
            </a:r>
            <a:r>
              <a:rPr lang="en-US" dirty="0"/>
              <a:t> architecture.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556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7/12/2018 8:55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47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17</a:t>
            </a:fld>
            <a:endParaRPr lang="en-US"/>
          </a:p>
        </p:txBody>
      </p:sp>
    </p:spTree>
    <p:extLst>
      <p:ext uri="{BB962C8B-B14F-4D97-AF65-F5344CB8AC3E}">
        <p14:creationId xmlns:p14="http://schemas.microsoft.com/office/powerpoint/2010/main" val="2894759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18</a:t>
            </a:fld>
            <a:endParaRPr lang="en-US"/>
          </a:p>
        </p:txBody>
      </p:sp>
    </p:spTree>
    <p:extLst>
      <p:ext uri="{BB962C8B-B14F-4D97-AF65-F5344CB8AC3E}">
        <p14:creationId xmlns:p14="http://schemas.microsoft.com/office/powerpoint/2010/main" val="2596443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21</a:t>
            </a:fld>
            <a:endParaRPr lang="en-US"/>
          </a:p>
        </p:txBody>
      </p:sp>
    </p:spTree>
    <p:extLst>
      <p:ext uri="{BB962C8B-B14F-4D97-AF65-F5344CB8AC3E}">
        <p14:creationId xmlns:p14="http://schemas.microsoft.com/office/powerpoint/2010/main" val="141936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22</a:t>
            </a:fld>
            <a:endParaRPr lang="en-US"/>
          </a:p>
        </p:txBody>
      </p:sp>
    </p:spTree>
    <p:extLst>
      <p:ext uri="{BB962C8B-B14F-4D97-AF65-F5344CB8AC3E}">
        <p14:creationId xmlns:p14="http://schemas.microsoft.com/office/powerpoint/2010/main" val="15493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23</a:t>
            </a:fld>
            <a:endParaRPr lang="en-US"/>
          </a:p>
        </p:txBody>
      </p:sp>
    </p:spTree>
    <p:extLst>
      <p:ext uri="{BB962C8B-B14F-4D97-AF65-F5344CB8AC3E}">
        <p14:creationId xmlns:p14="http://schemas.microsoft.com/office/powerpoint/2010/main" val="288823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24</a:t>
            </a:fld>
            <a:endParaRPr lang="en-US"/>
          </a:p>
        </p:txBody>
      </p:sp>
    </p:spTree>
    <p:extLst>
      <p:ext uri="{BB962C8B-B14F-4D97-AF65-F5344CB8AC3E}">
        <p14:creationId xmlns:p14="http://schemas.microsoft.com/office/powerpoint/2010/main" val="209321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25</a:t>
            </a:fld>
            <a:endParaRPr lang="en-US"/>
          </a:p>
        </p:txBody>
      </p:sp>
    </p:spTree>
    <p:extLst>
      <p:ext uri="{BB962C8B-B14F-4D97-AF65-F5344CB8AC3E}">
        <p14:creationId xmlns:p14="http://schemas.microsoft.com/office/powerpoint/2010/main" val="369887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the most powerful bot platform combined with customizable Cog Services. Enterprises can easily build powerful agents to streamline work processes and integrate in their existing data estate – whether on premises, edge, cloud or hybrid.  AML enables enterprises to further customize their solutions based on their unique needs. We were the first organization to surpass human parity for both vision and speech.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3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26</a:t>
            </a:fld>
            <a:endParaRPr lang="en-US"/>
          </a:p>
        </p:txBody>
      </p:sp>
    </p:spTree>
    <p:extLst>
      <p:ext uri="{BB962C8B-B14F-4D97-AF65-F5344CB8AC3E}">
        <p14:creationId xmlns:p14="http://schemas.microsoft.com/office/powerpoint/2010/main" val="226620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27</a:t>
            </a:fld>
            <a:endParaRPr lang="en-US"/>
          </a:p>
        </p:txBody>
      </p:sp>
    </p:spTree>
    <p:extLst>
      <p:ext uri="{BB962C8B-B14F-4D97-AF65-F5344CB8AC3E}">
        <p14:creationId xmlns:p14="http://schemas.microsoft.com/office/powerpoint/2010/main" val="651484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D492F-F805-424A-87B4-891AA7318AA1}" type="slidenum">
              <a:rPr lang="en-US" smtClean="0"/>
              <a:t>28</a:t>
            </a:fld>
            <a:endParaRPr lang="en-US"/>
          </a:p>
        </p:txBody>
      </p:sp>
    </p:spTree>
    <p:extLst>
      <p:ext uri="{BB962C8B-B14F-4D97-AF65-F5344CB8AC3E}">
        <p14:creationId xmlns:p14="http://schemas.microsoft.com/office/powerpoint/2010/main" val="24136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22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7/12/2018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20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7/12/2018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Start with the set of tools you want to use: command line, editors, notebooks, VS Tools for AI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Connect to Experimentation service, connects to various compute contexts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a:t>
            </a:r>
            <a:r>
              <a:rPr kumimoji="0" lang="en-US" sz="1600" b="0" i="0" u="none" strike="noStrike" kern="1200" cap="none" spc="0" normalizeH="0" baseline="0" noProof="0" dirty="0" err="1">
                <a:ln>
                  <a:noFill/>
                </a:ln>
                <a:solidFill>
                  <a:srgbClr val="FFFFFF"/>
                </a:solidFill>
                <a:effectLst/>
                <a:uLnTx/>
                <a:uFillTx/>
                <a:latin typeface="Segoe UI Light"/>
                <a:ea typeface="+mn-ea"/>
                <a:cs typeface="+mn-cs"/>
              </a:rPr>
              <a:t>prem</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err="1">
                <a:ln>
                  <a:noFill/>
                </a:ln>
                <a:solidFill>
                  <a:srgbClr val="FFFFFF"/>
                </a:solidFill>
                <a:effectLst/>
                <a:uLnTx/>
                <a:uFillTx/>
                <a:latin typeface="Segoe UI Light"/>
                <a:ea typeface="+mn-ea"/>
                <a:cs typeface="+mn-cs"/>
              </a:rPr>
              <a:t>CosmosDB</a:t>
            </a:r>
            <a:r>
              <a:rPr kumimoji="0" lang="en-US" sz="1400" b="0" i="0" u="none" strike="sngStrike" kern="1200" cap="none" spc="0" normalizeH="0" baseline="0" noProof="0" dirty="0">
                <a:ln>
                  <a:noFill/>
                </a:ln>
                <a:solidFill>
                  <a:srgbClr val="FFFFFF"/>
                </a:solidFill>
                <a:effectLst/>
                <a:uLnTx/>
                <a:uFillTx/>
                <a:latin typeface="Segoe UI Light"/>
                <a:ea typeface="+mn-ea"/>
                <a:cs typeface="+mn-cs"/>
              </a:rPr>
              <a:t>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err="1">
                <a:ln>
                  <a:noFill/>
                </a:ln>
                <a:solidFill>
                  <a:srgbClr val="FFFFFF"/>
                </a:solidFill>
                <a:effectLst/>
                <a:uLnTx/>
                <a:uFillTx/>
                <a:latin typeface="Segoe UI Light"/>
                <a:ea typeface="+mn-ea"/>
                <a:cs typeface="+mn-cs"/>
              </a:rPr>
              <a:t>Serverless</a:t>
            </a:r>
            <a:r>
              <a:rPr kumimoji="0" lang="en-US" sz="1600" b="0" i="0" u="none" strike="sngStrike" kern="1200" cap="none" spc="0" normalizeH="0" baseline="0" noProof="0" dirty="0">
                <a:ln>
                  <a:noFill/>
                </a:ln>
                <a:solidFill>
                  <a:srgbClr val="FFFFFF"/>
                </a:solidFill>
                <a:effectLst/>
                <a:uLnTx/>
                <a:uFillTx/>
                <a:latin typeface="Segoe UI Light"/>
                <a:ea typeface="+mn-ea"/>
                <a:cs typeface="+mn-cs"/>
              </a:rPr>
              <a:t>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a:t>
            </a:r>
            <a:r>
              <a:rPr lang="en-US" dirty="0" err="1"/>
              <a:t>prem</a:t>
            </a:r>
            <a:r>
              <a:rPr lang="en-US" dirty="0"/>
              <a:t>,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417212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7/12/2018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Take what built and wrap it up in a Docker container.  Feed back metrics of model and give tools to manage model.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Meets diverse needs: Maybe 10,000 models deployed that are called infrequently, or 1 model replicated on 1,000 cores because everything uses that model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You get control on where and how want to deploy model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a:t>
            </a:r>
            <a:r>
              <a:rPr kumimoji="0" lang="en-US" sz="1600" b="0" i="0" u="none" strike="noStrike" kern="1200" cap="none" spc="0" normalizeH="0" baseline="0" noProof="0" dirty="0" err="1">
                <a:ln>
                  <a:noFill/>
                </a:ln>
                <a:solidFill>
                  <a:srgbClr val="FFFFFF"/>
                </a:solidFill>
                <a:effectLst/>
                <a:uLnTx/>
                <a:uFillTx/>
                <a:latin typeface="Segoe UI Light"/>
                <a:ea typeface="+mn-ea"/>
                <a:cs typeface="+mn-cs"/>
              </a:rPr>
              <a:t>prem</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err="1">
                <a:ln>
                  <a:noFill/>
                </a:ln>
                <a:solidFill>
                  <a:srgbClr val="FFFFFF"/>
                </a:solidFill>
                <a:effectLst/>
                <a:uLnTx/>
                <a:uFillTx/>
                <a:latin typeface="Segoe UI Light"/>
                <a:ea typeface="+mn-ea"/>
                <a:cs typeface="+mn-cs"/>
              </a:rPr>
              <a:t>CosmosDB</a:t>
            </a:r>
            <a:r>
              <a:rPr kumimoji="0" lang="en-US" sz="1400" b="0" i="0" u="none" strike="sngStrike" kern="1200" cap="none" spc="0" normalizeH="0" baseline="0" noProof="0" dirty="0">
                <a:ln>
                  <a:noFill/>
                </a:ln>
                <a:solidFill>
                  <a:srgbClr val="FFFFFF"/>
                </a:solidFill>
                <a:effectLst/>
                <a:uLnTx/>
                <a:uFillTx/>
                <a:latin typeface="Segoe UI Light"/>
                <a:ea typeface="+mn-ea"/>
                <a:cs typeface="+mn-cs"/>
              </a:rPr>
              <a:t>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err="1">
                <a:ln>
                  <a:noFill/>
                </a:ln>
                <a:solidFill>
                  <a:srgbClr val="FFFFFF"/>
                </a:solidFill>
                <a:effectLst/>
                <a:uLnTx/>
                <a:uFillTx/>
                <a:latin typeface="Segoe UI Light"/>
                <a:ea typeface="+mn-ea"/>
                <a:cs typeface="+mn-cs"/>
              </a:rPr>
              <a:t>Serverless</a:t>
            </a:r>
            <a:r>
              <a:rPr kumimoji="0" lang="en-US" sz="1600" b="0" i="0" u="none" strike="sngStrike" kern="1200" cap="none" spc="0" normalizeH="0" baseline="0" noProof="0" dirty="0">
                <a:ln>
                  <a:noFill/>
                </a:ln>
                <a:solidFill>
                  <a:srgbClr val="FFFFFF"/>
                </a:solidFill>
                <a:effectLst/>
                <a:uLnTx/>
                <a:uFillTx/>
                <a:latin typeface="Segoe UI Light"/>
                <a:ea typeface="+mn-ea"/>
                <a:cs typeface="+mn-cs"/>
              </a:rPr>
              <a:t>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a:t>
            </a:r>
            <a:r>
              <a:rPr lang="en-US" dirty="0" err="1"/>
              <a:t>prem</a:t>
            </a:r>
            <a:r>
              <a:rPr lang="en-US" dirty="0"/>
              <a:t>,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3057105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second area of differentiation is our comprehensive data platform.  There’s no AI without data, and only Microsoft can bring AI to wherever the data is – on premises, on the edge, in the cloud and everywhere in between.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 of this is based on the </a:t>
            </a:r>
            <a:r>
              <a:rPr lang="en-US" sz="1200" b="1" i="0" u="none" strike="noStrike" kern="1200" dirty="0">
                <a:solidFill>
                  <a:schemeClr val="tx1"/>
                </a:solidFill>
                <a:effectLst/>
                <a:latin typeface="+mn-lt"/>
                <a:ea typeface="+mn-ea"/>
                <a:cs typeface="+mn-cs"/>
              </a:rPr>
              <a:t>powerful infrastructure </a:t>
            </a:r>
            <a:r>
              <a:rPr lang="en-US" sz="1200" b="0" i="0" u="none" strike="noStrike" kern="1200" dirty="0">
                <a:solidFill>
                  <a:schemeClr val="tx1"/>
                </a:solidFill>
                <a:effectLst/>
                <a:latin typeface="+mn-lt"/>
                <a:ea typeface="+mn-ea"/>
                <a:cs typeface="+mn-cs"/>
              </a:rPr>
              <a:t>provided by Azure.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We are taking all that power and applying it to AI, from CPU compute to GPU and next, FPGA.</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51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rPr>
              <a:t>same is true for Tools. We have a huge lever in the market with our tools.  We’re taking the power of Visual Studio and Visual Studio Code to AI development. No other vendor provides a full solution across services and tools to make AI development productive and approachable.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535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go download and use this today.  All goodness of </a:t>
            </a:r>
            <a:r>
              <a:rPr lang="en-US" dirty="0" err="1"/>
              <a:t>VSCode</a:t>
            </a:r>
            <a:r>
              <a:rPr lang="en-US" dirty="0"/>
              <a:t>, etc. is part of this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3396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표지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195" y="2281537"/>
            <a:ext cx="11169611" cy="1427162"/>
          </a:xfrm>
        </p:spPr>
        <p:txBody>
          <a:bodyPr anchor="ctr">
            <a:normAutofit/>
          </a:bodyPr>
          <a:lstStyle>
            <a:lvl1pPr algn="ctr">
              <a:defRPr sz="4800">
                <a:solidFill>
                  <a:schemeClr val="bg1"/>
                </a:solidFill>
              </a:defRPr>
            </a:lvl1pPr>
          </a:lstStyle>
          <a:p>
            <a:r>
              <a:rPr lang="en-US" altLang="ko-KR" dirty="0"/>
              <a:t>Click to edit Master title style</a:t>
            </a:r>
            <a:endParaRPr lang="ko-KR" altLang="en-US"/>
          </a:p>
        </p:txBody>
      </p:sp>
      <p:sp>
        <p:nvSpPr>
          <p:cNvPr id="3" name="Subtitle 2"/>
          <p:cNvSpPr>
            <a:spLocks noGrp="1"/>
          </p:cNvSpPr>
          <p:nvPr>
            <p:ph type="subTitle" idx="1"/>
          </p:nvPr>
        </p:nvSpPr>
        <p:spPr>
          <a:xfrm>
            <a:off x="511195" y="3881737"/>
            <a:ext cx="11169611"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pic>
        <p:nvPicPr>
          <p:cNvPr id="9" name="Picture 8" descr="Microsoft logo and tagli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black">
          <a:xfrm>
            <a:off x="534709" y="6364651"/>
            <a:ext cx="1595652" cy="268366"/>
          </a:xfrm>
          <a:prstGeom prst="rect">
            <a:avLst/>
          </a:prstGeom>
          <a:noFill/>
          <a:ln>
            <a:no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372170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내용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Content Placeholder 2"/>
          <p:cNvSpPr>
            <a:spLocks noGrp="1"/>
          </p:cNvSpPr>
          <p:nvPr>
            <p:ph idx="1"/>
          </p:nvPr>
        </p:nvSpPr>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325242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내용 2">
    <p:spTree>
      <p:nvGrpSpPr>
        <p:cNvPr id="1" name=""/>
        <p:cNvGrpSpPr/>
        <p:nvPr/>
      </p:nvGrpSpPr>
      <p:grpSpPr>
        <a:xfrm>
          <a:off x="0" y="0"/>
          <a:ext cx="0" cy="0"/>
          <a:chOff x="0" y="0"/>
          <a:chExt cx="0" cy="0"/>
        </a:xfrm>
      </p:grpSpPr>
      <p:sp>
        <p:nvSpPr>
          <p:cNvPr id="2" name="Title 1"/>
          <p:cNvSpPr>
            <a:spLocks noGrp="1"/>
          </p:cNvSpPr>
          <p:nvPr>
            <p:ph type="title"/>
          </p:nvPr>
        </p:nvSpPr>
        <p:spPr>
          <a:xfrm>
            <a:off x="312421" y="365128"/>
            <a:ext cx="9212580" cy="418645"/>
          </a:xfrm>
        </p:spPr>
        <p:txBody>
          <a:bodyPr/>
          <a:lstStyle/>
          <a:p>
            <a:r>
              <a:rPr lang="en-US" altLang="ko-KR"/>
              <a:t>Click to edit Master title style</a:t>
            </a:r>
            <a:endParaRPr lang="ko-KR" altLang="en-US" dirty="0"/>
          </a:p>
        </p:txBody>
      </p:sp>
      <p:cxnSp>
        <p:nvCxnSpPr>
          <p:cNvPr id="5" name="Straight Connector 4"/>
          <p:cNvCxnSpPr/>
          <p:nvPr/>
        </p:nvCxnSpPr>
        <p:spPr>
          <a:xfrm>
            <a:off x="9630795" y="776977"/>
            <a:ext cx="2248785" cy="6796"/>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 Placeholder 6"/>
          <p:cNvSpPr>
            <a:spLocks noGrp="1"/>
          </p:cNvSpPr>
          <p:nvPr>
            <p:ph type="body" sz="quarter" idx="12"/>
          </p:nvPr>
        </p:nvSpPr>
        <p:spPr>
          <a:xfrm>
            <a:off x="9630794" y="495773"/>
            <a:ext cx="2248785" cy="288000"/>
          </a:xfrm>
        </p:spPr>
        <p:txBody>
          <a:bodyPr anchor="ctr">
            <a:noAutofit/>
          </a:bodyPr>
          <a:lstStyle>
            <a:lvl1pPr marL="0" indent="0" algn="r">
              <a:buNone/>
              <a:defRPr sz="1200"/>
            </a:lvl1pPr>
          </a:lstStyle>
          <a:p>
            <a:pPr lvl="0"/>
            <a:r>
              <a:rPr lang="en-US" altLang="ko-KR"/>
              <a:t>Edit Master text styles</a:t>
            </a:r>
          </a:p>
        </p:txBody>
      </p:sp>
      <p:cxnSp>
        <p:nvCxnSpPr>
          <p:cNvPr id="10" name="Straight Connector 9"/>
          <p:cNvCxnSpPr/>
          <p:nvPr/>
        </p:nvCxnSpPr>
        <p:spPr>
          <a:xfrm>
            <a:off x="312420" y="783773"/>
            <a:ext cx="9212581"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ontent Placeholder 2"/>
          <p:cNvSpPr>
            <a:spLocks noGrp="1"/>
          </p:cNvSpPr>
          <p:nvPr>
            <p:ph idx="1"/>
          </p:nvPr>
        </p:nvSpPr>
        <p:spPr>
          <a:xfrm>
            <a:off x="312420" y="1212981"/>
            <a:ext cx="11567160" cy="5197150"/>
          </a:xfrm>
        </p:spPr>
        <p:txBody>
          <a:bodyPr>
            <a:normAutofit/>
          </a:bodyPr>
          <a:lstStyle>
            <a:lvl1pPr>
              <a:defRPr sz="1400"/>
            </a:lvl1pPr>
            <a:lvl2pPr marL="452438" indent="-269875">
              <a:defRPr sz="1200"/>
            </a:lvl2pPr>
            <a:lvl3pPr marL="720725" indent="-268288">
              <a:buFont typeface="Arial" panose="020B0604020202020204" pitchFamily="34" charset="0"/>
              <a:buChar char="•"/>
              <a:defRPr sz="1100"/>
            </a:lvl3pPr>
            <a:lvl4pPr marL="989013" indent="-268288">
              <a:buFont typeface="Wingdings" panose="05000000000000000000" pitchFamily="2" charset="2"/>
              <a:buChar char="ü"/>
              <a:defRPr sz="1050"/>
            </a:lvl4pPr>
            <a:lvl5pPr marL="1063625" indent="-171450">
              <a:buFont typeface="Wingdings" panose="05000000000000000000" pitchFamily="2" charset="2"/>
              <a:buChar char="Ø"/>
              <a:defRPr sz="1050"/>
            </a:lvl5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13"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400" b="0" baseline="0" dirty="0">
                <a:latin typeface="+mn-lt"/>
                <a:ea typeface="+mn-ea"/>
                <a:cs typeface="+mj-cs"/>
              </a:defRPr>
            </a:lvl1pPr>
          </a:lstStyle>
          <a:p>
            <a:pPr lvl="0">
              <a:spcBef>
                <a:spcPct val="0"/>
              </a:spcBef>
            </a:pPr>
            <a:r>
              <a:rPr lang="en-US" altLang="ko-KR"/>
              <a:t>Edit Master text styles</a:t>
            </a:r>
          </a:p>
        </p:txBody>
      </p:sp>
    </p:spTree>
    <p:extLst>
      <p:ext uri="{BB962C8B-B14F-4D97-AF65-F5344CB8AC3E}">
        <p14:creationId xmlns:p14="http://schemas.microsoft.com/office/powerpoint/2010/main" val="250975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2333033"/>
            <a:ext cx="10515600" cy="1615672"/>
          </a:xfrm>
          <a:pattFill prst="lgGrid">
            <a:fgClr>
              <a:schemeClr val="bg1">
                <a:lumMod val="95000"/>
              </a:schemeClr>
            </a:fgClr>
            <a:bgClr>
              <a:schemeClr val="bg1"/>
            </a:bgClr>
          </a:pattFill>
        </p:spPr>
        <p:txBody>
          <a:bodyPr anchor="ctr">
            <a:normAutofit/>
          </a:bodyPr>
          <a:lstStyle>
            <a:lvl1pPr>
              <a:defRPr sz="4800"/>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831849" y="4589465"/>
            <a:ext cx="5580000" cy="1500187"/>
          </a:xfrm>
          <a:pattFill prst="lgGrid">
            <a:fgClr>
              <a:schemeClr val="bg1">
                <a:lumMod val="95000"/>
              </a:schemeClr>
            </a:fgClr>
            <a:bgClr>
              <a:schemeClr val="bg1"/>
            </a:bgClr>
          </a:pattFill>
        </p:spPr>
        <p:txBody>
          <a:bodyPr lIns="180000" tIns="180000" rIns="180000" bIns="180000">
            <a:no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Edit Master text styles</a:t>
            </a:r>
          </a:p>
        </p:txBody>
      </p:sp>
      <p:cxnSp>
        <p:nvCxnSpPr>
          <p:cNvPr id="4" name="Straight Connector 3"/>
          <p:cNvCxnSpPr/>
          <p:nvPr/>
        </p:nvCxnSpPr>
        <p:spPr>
          <a:xfrm>
            <a:off x="838200" y="3948705"/>
            <a:ext cx="105156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838200" y="2333033"/>
            <a:ext cx="105156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838200" y="6089652"/>
            <a:ext cx="5580000"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838200" y="4589465"/>
            <a:ext cx="5580000" cy="0"/>
          </a:xfrm>
          <a:prstGeom prst="line">
            <a:avLst/>
          </a:prstGeom>
          <a:effectLst>
            <a:outerShdw blurRad="50800" dist="38100" dir="18900000" algn="b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3945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solidFill>
          <a:srgbClr val="0072C6"/>
        </a:solidFill>
        <a:effectLst/>
      </p:bgPr>
    </p:bg>
    <p:spTree>
      <p:nvGrpSpPr>
        <p:cNvPr id="1" name=""/>
        <p:cNvGrpSpPr/>
        <p:nvPr/>
      </p:nvGrpSpPr>
      <p:grpSpPr>
        <a:xfrm>
          <a:off x="0" y="0"/>
          <a:ext cx="0" cy="0"/>
          <a:chOff x="0" y="0"/>
          <a:chExt cx="0" cy="0"/>
        </a:xfrm>
      </p:grpSpPr>
      <p:sp>
        <p:nvSpPr>
          <p:cNvPr id="6" name="TextBox 5"/>
          <p:cNvSpPr txBox="1"/>
          <p:nvPr/>
        </p:nvSpPr>
        <p:spPr>
          <a:xfrm>
            <a:off x="358455" y="6019947"/>
            <a:ext cx="11475088" cy="627864"/>
          </a:xfrm>
          <a:prstGeom prst="rect">
            <a:avLst/>
          </a:prstGeom>
          <a:noFill/>
        </p:spPr>
        <p:txBody>
          <a:bodyPr wrap="square" lIns="182880" tIns="146304" rIns="182880" bIns="146304" rtlCol="0">
            <a:spAutoFit/>
          </a:bodyPr>
          <a:lstStyle/>
          <a:p>
            <a:pPr>
              <a:lnSpc>
                <a:spcPct val="90000"/>
              </a:lnSpc>
            </a:pPr>
            <a:r>
              <a:rPr lang="en-US" sz="800" dirty="0">
                <a:solidFill>
                  <a:srgbClr val="FFFFFF"/>
                </a:solidFill>
                <a:latin typeface="Segoe UI" pitchFamily="34" charset="0"/>
                <a:ea typeface="Segoe UI" pitchFamily="34" charset="0"/>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71" y="2769634"/>
            <a:ext cx="5687658" cy="13187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58" y="327122"/>
            <a:ext cx="1606856" cy="591072"/>
          </a:xfrm>
          <a:prstGeom prst="rect">
            <a:avLst/>
          </a:prstGeom>
        </p:spPr>
      </p:pic>
    </p:spTree>
    <p:extLst>
      <p:ext uri="{BB962C8B-B14F-4D97-AF65-F5344CB8AC3E}">
        <p14:creationId xmlns:p14="http://schemas.microsoft.com/office/powerpoint/2010/main" val="293288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01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26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62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365128"/>
            <a:ext cx="11567160" cy="418645"/>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p:cNvSpPr>
            <a:spLocks noGrp="1"/>
          </p:cNvSpPr>
          <p:nvPr>
            <p:ph type="body" idx="1"/>
          </p:nvPr>
        </p:nvSpPr>
        <p:spPr>
          <a:xfrm>
            <a:off x="312420" y="1212981"/>
            <a:ext cx="11567160" cy="519715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3134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1" hangingPunct="1">
        <a:spcBef>
          <a:spcPct val="0"/>
        </a:spcBef>
        <a:buNone/>
        <a:defRPr sz="2000" b="1" kern="1200">
          <a:solidFill>
            <a:schemeClr val="tx1"/>
          </a:solidFill>
          <a:latin typeface="+mj-lt"/>
          <a:ea typeface="+mj-ea"/>
          <a:cs typeface="+mj-cs"/>
        </a:defRPr>
      </a:lvl1pPr>
    </p:titleStyle>
    <p:bodyStyle>
      <a:lvl1pPr marL="269875" indent="-269875" algn="l" defTabSz="914400" rtl="0" eaLnBrk="1" latinLnBrk="1" hangingPunct="1">
        <a:lnSpc>
          <a:spcPct val="90000"/>
        </a:lnSpc>
        <a:spcBef>
          <a:spcPct val="30000"/>
        </a:spcBef>
        <a:buFont typeface="Segoe UI" panose="020B0502040204020203" pitchFamily="34" charset="0"/>
        <a:buChar char="●"/>
        <a:defRPr sz="1400" kern="1200">
          <a:solidFill>
            <a:schemeClr val="tx1"/>
          </a:solidFill>
          <a:latin typeface="+mn-lt"/>
          <a:ea typeface="+mn-ea"/>
          <a:cs typeface="+mn-cs"/>
        </a:defRPr>
      </a:lvl1pPr>
      <a:lvl2pPr marL="541338" indent="-271463" algn="l" defTabSz="914400" rtl="0" eaLnBrk="1" latinLnBrk="1" hangingPunct="1">
        <a:lnSpc>
          <a:spcPct val="100000"/>
        </a:lnSpc>
        <a:spcBef>
          <a:spcPct val="30000"/>
        </a:spcBef>
        <a:buFont typeface="Segoe UI" panose="020B0502040204020203" pitchFamily="34" charset="0"/>
        <a:buChar char="−"/>
        <a:defRPr sz="1200" kern="1200">
          <a:solidFill>
            <a:schemeClr val="tx1"/>
          </a:solidFill>
          <a:latin typeface="+mn-lt"/>
          <a:ea typeface="+mn-ea"/>
          <a:cs typeface="+mn-cs"/>
        </a:defRPr>
      </a:lvl2pPr>
      <a:lvl3pPr marL="801688" indent="-260350" algn="l" defTabSz="914400" rtl="0" eaLnBrk="1" latinLnBrk="1" hangingPunct="1">
        <a:lnSpc>
          <a:spcPct val="100000"/>
        </a:lnSpc>
        <a:spcBef>
          <a:spcPct val="30000"/>
        </a:spcBef>
        <a:buFont typeface="Wingdings" panose="05000000000000000000" pitchFamily="2" charset="2"/>
        <a:buChar char="§"/>
        <a:defRPr sz="1100" kern="1200">
          <a:solidFill>
            <a:schemeClr val="tx1"/>
          </a:solidFill>
          <a:latin typeface="+mn-lt"/>
          <a:ea typeface="+mn-ea"/>
          <a:cs typeface="+mn-cs"/>
        </a:defRPr>
      </a:lvl3pPr>
      <a:lvl4pPr marL="989013" indent="-18732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4pPr>
      <a:lvl5pPr marL="1258888" indent="-269875" algn="l" defTabSz="914400" rtl="0" eaLnBrk="1" latinLnBrk="1" hangingPunct="1">
        <a:lnSpc>
          <a:spcPct val="100000"/>
        </a:lnSpc>
        <a:spcBef>
          <a:spcPct val="300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lsimpleds.azurewebsites.net/simpled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1D177-1D34-4CFF-8404-556B98505524}"/>
              </a:ext>
            </a:extLst>
          </p:cNvPr>
          <p:cNvSpPr>
            <a:spLocks noGrp="1"/>
          </p:cNvSpPr>
          <p:nvPr>
            <p:ph type="ctrTitle"/>
          </p:nvPr>
        </p:nvSpPr>
        <p:spPr/>
        <p:txBody>
          <a:bodyPr/>
          <a:lstStyle/>
          <a:p>
            <a:r>
              <a:rPr lang="en-US" dirty="0"/>
              <a:t>Machine Learning on Azure</a:t>
            </a:r>
          </a:p>
        </p:txBody>
      </p:sp>
      <p:sp>
        <p:nvSpPr>
          <p:cNvPr id="3" name="Subtitle 2">
            <a:extLst>
              <a:ext uri="{FF2B5EF4-FFF2-40B4-BE49-F238E27FC236}">
                <a16:creationId xmlns:a16="http://schemas.microsoft.com/office/drawing/2014/main" id="{4D3CB00C-A3D4-4845-9060-980141DC371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7005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849279" y="2640402"/>
            <a:ext cx="7565280" cy="6857026"/>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50397" y="371911"/>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Tools</a:t>
            </a:r>
          </a:p>
        </p:txBody>
      </p:sp>
      <p:pic>
        <p:nvPicPr>
          <p:cNvPr id="25" name="Picture 24" hidden="1"/>
          <p:cNvPicPr>
            <a:picLocks noChangeAspect="1"/>
          </p:cNvPicPr>
          <p:nvPr/>
        </p:nvPicPr>
        <p:blipFill>
          <a:blip r:embed="rId3"/>
          <a:stretch>
            <a:fillRect/>
          </a:stretch>
        </p:blipFill>
        <p:spPr>
          <a:xfrm>
            <a:off x="13769542" y="-1381"/>
            <a:ext cx="1313784" cy="28954522"/>
          </a:xfrm>
          <a:prstGeom prst="rect">
            <a:avLst/>
          </a:prstGeom>
        </p:spPr>
      </p:pic>
      <p:sp>
        <p:nvSpPr>
          <p:cNvPr id="84" name="TextBox 83"/>
          <p:cNvSpPr txBox="1"/>
          <p:nvPr/>
        </p:nvSpPr>
        <p:spPr>
          <a:xfrm>
            <a:off x="303903" y="4827998"/>
            <a:ext cx="5109353"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Open deep learning framework support</a:t>
            </a:r>
          </a:p>
        </p:txBody>
      </p:sp>
      <p:sp>
        <p:nvSpPr>
          <p:cNvPr id="85" name="Rectangle 84"/>
          <p:cNvSpPr/>
          <p:nvPr/>
        </p:nvSpPr>
        <p:spPr>
          <a:xfrm>
            <a:off x="350397" y="5237071"/>
            <a:ext cx="4923166" cy="1092607"/>
          </a:xfrm>
          <a:prstGeom prst="rect">
            <a:avLst/>
          </a:prstGeom>
        </p:spPr>
        <p:txBody>
          <a:bodyPr wrap="square">
            <a:spAutoFit/>
          </a:bodyPr>
          <a:lstStyle/>
          <a:p>
            <a:pPr lvl="0">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Full support for </a:t>
            </a:r>
            <a:r>
              <a:rPr lang="en-US" kern="0" dirty="0">
                <a:gradFill>
                  <a:gsLst>
                    <a:gs pos="0">
                      <a:srgbClr val="FFFFFF"/>
                    </a:gs>
                    <a:gs pos="100000">
                      <a:srgbClr val="FFFFFF"/>
                    </a:gs>
                  </a:gsLst>
                  <a:lin ang="5400000" scaled="0"/>
                </a:gradFill>
              </a:rPr>
              <a:t>Cognitive Toolkit, </a:t>
            </a:r>
            <a:r>
              <a:rPr lang="en-US" kern="0" dirty="0" err="1">
                <a:gradFill>
                  <a:gsLst>
                    <a:gs pos="0">
                      <a:srgbClr val="FFFFFF"/>
                    </a:gs>
                    <a:gs pos="100000">
                      <a:srgbClr val="FFFFFF"/>
                    </a:gs>
                  </a:gsLst>
                  <a:lin ang="5400000" scaled="0"/>
                </a:gradFill>
              </a:rPr>
              <a:t>TensorFlow</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a:t>
            </a:r>
            <a:r>
              <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rPr>
              <a:t>Caffee</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and others.</a:t>
            </a:r>
          </a:p>
          <a:p>
            <a:pPr lvl="0">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lvl="0">
              <a:defRPr/>
            </a:pPr>
            <a:r>
              <a:rPr lang="en-US" kern="0" dirty="0">
                <a:gradFill>
                  <a:gsLst>
                    <a:gs pos="0">
                      <a:srgbClr val="FFFFFF"/>
                    </a:gs>
                    <a:gs pos="100000">
                      <a:srgbClr val="FFFFFF"/>
                    </a:gs>
                  </a:gsLst>
                  <a:lin ang="5400000" scaled="0"/>
                </a:gradFill>
                <a:latin typeface="Segoe UI Semilight"/>
              </a:rPr>
              <a:t>Open standard for deep learning (ONNX).</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6" name="TextBox 85"/>
          <p:cNvSpPr txBox="1"/>
          <p:nvPr/>
        </p:nvSpPr>
        <p:spPr>
          <a:xfrm>
            <a:off x="303903" y="149343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Visual Studio Tools for AI</a:t>
            </a:r>
          </a:p>
        </p:txBody>
      </p:sp>
      <p:sp>
        <p:nvSpPr>
          <p:cNvPr id="156" name="Rectangle 155"/>
          <p:cNvSpPr/>
          <p:nvPr/>
        </p:nvSpPr>
        <p:spPr>
          <a:xfrm>
            <a:off x="350397" y="1902510"/>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Boost productivity with code-centric AI development and Azure integration.</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5" name="Picture 2" descr="Example of a cloud service architecture where Machine Learning enables you to build, deploy, and share predictive analysis solutions">
            <a:extLst>
              <a:ext uri="{FF2B5EF4-FFF2-40B4-BE49-F238E27FC236}">
                <a16:creationId xmlns:a16="http://schemas.microsoft.com/office/drawing/2014/main" id="{96D292AD-4657-47B3-883E-B8F0AD7576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73" t="4136" r="27678" b="1782"/>
          <a:stretch/>
        </p:blipFill>
        <p:spPr bwMode="auto">
          <a:xfrm>
            <a:off x="5610713" y="0"/>
            <a:ext cx="6581288" cy="68629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02714E-7600-4325-87E3-49E77CE05D15}"/>
              </a:ext>
            </a:extLst>
          </p:cNvPr>
          <p:cNvSpPr txBox="1"/>
          <p:nvPr/>
        </p:nvSpPr>
        <p:spPr>
          <a:xfrm>
            <a:off x="303903" y="2548841"/>
            <a:ext cx="465955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 Workbench</a:t>
            </a:r>
          </a:p>
        </p:txBody>
      </p:sp>
      <p:sp>
        <p:nvSpPr>
          <p:cNvPr id="13" name="Rectangle 12">
            <a:extLst>
              <a:ext uri="{FF2B5EF4-FFF2-40B4-BE49-F238E27FC236}">
                <a16:creationId xmlns:a16="http://schemas.microsoft.com/office/drawing/2014/main" id="{723E774C-838F-4D5B-BA86-6A6C8E87E455}"/>
              </a:ext>
            </a:extLst>
          </p:cNvPr>
          <p:cNvSpPr/>
          <p:nvPr/>
        </p:nvSpPr>
        <p:spPr>
          <a:xfrm>
            <a:off x="350397" y="2957914"/>
            <a:ext cx="4923166" cy="646331"/>
          </a:xfrm>
          <a:prstGeom prst="rect">
            <a:avLst/>
          </a:prstGeom>
        </p:spPr>
        <p:txBody>
          <a:bodyPr wrap="square">
            <a:spAutoFit/>
          </a:bodyPr>
          <a:lstStyle/>
          <a:p>
            <a:pPr lvl="0">
              <a:spcAft>
                <a:spcPts val="600"/>
              </a:spcAf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Full lifecycle support </a:t>
            </a:r>
            <a:r>
              <a:rPr lang="en-US" kern="0" dirty="0">
                <a:gradFill>
                  <a:gsLst>
                    <a:gs pos="0">
                      <a:srgbClr val="FFFFFF"/>
                    </a:gs>
                    <a:gs pos="100000">
                      <a:srgbClr val="FFFFFF"/>
                    </a:gs>
                  </a:gsLst>
                  <a:lin ang="5400000" scaled="0"/>
                </a:gradFill>
              </a:rPr>
              <a:t>for AI and data wrangling productivity.</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A1B9E9B4-807A-4CD9-902D-56ED1A734E2F}"/>
              </a:ext>
            </a:extLst>
          </p:cNvPr>
          <p:cNvSpPr txBox="1"/>
          <p:nvPr/>
        </p:nvSpPr>
        <p:spPr>
          <a:xfrm>
            <a:off x="303903" y="3661531"/>
            <a:ext cx="465955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 Studio</a:t>
            </a:r>
          </a:p>
        </p:txBody>
      </p:sp>
      <p:sp>
        <p:nvSpPr>
          <p:cNvPr id="18" name="Rectangle 17">
            <a:extLst>
              <a:ext uri="{FF2B5EF4-FFF2-40B4-BE49-F238E27FC236}">
                <a16:creationId xmlns:a16="http://schemas.microsoft.com/office/drawing/2014/main" id="{E8F749E4-784C-435A-A282-E5A9F9AB56DA}"/>
              </a:ext>
            </a:extLst>
          </p:cNvPr>
          <p:cNvSpPr/>
          <p:nvPr/>
        </p:nvSpPr>
        <p:spPr>
          <a:xfrm>
            <a:off x="350397" y="4070604"/>
            <a:ext cx="4923166" cy="646331"/>
          </a:xfrm>
          <a:prstGeom prst="rect">
            <a:avLst/>
          </a:prstGeom>
        </p:spPr>
        <p:txBody>
          <a:bodyPr wrap="square">
            <a:spAutoFit/>
          </a:bodyPr>
          <a:lstStyle/>
          <a:p>
            <a:pPr lvl="0">
              <a:spcAft>
                <a:spcPts val="600"/>
              </a:spcAf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Drag and drop machine learning development for any skillset.</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94871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hidden="1"/>
          <p:cNvPicPr>
            <a:picLocks noChangeAspect="1"/>
          </p:cNvPicPr>
          <p:nvPr/>
        </p:nvPicPr>
        <p:blipFill>
          <a:blip r:embed="rId3"/>
          <a:stretch>
            <a:fillRect/>
          </a:stretch>
        </p:blipFill>
        <p:spPr>
          <a:xfrm>
            <a:off x="13769542" y="-1381"/>
            <a:ext cx="1313784" cy="28954522"/>
          </a:xfrm>
          <a:prstGeom prst="rect">
            <a:avLst/>
          </a:prstGeom>
        </p:spPr>
      </p:pic>
      <p:sp>
        <p:nvSpPr>
          <p:cNvPr id="19" name="Title 1">
            <a:extLst>
              <a:ext uri="{FF2B5EF4-FFF2-40B4-BE49-F238E27FC236}">
                <a16:creationId xmlns:a16="http://schemas.microsoft.com/office/drawing/2014/main" id="{965139BE-8AAF-4883-91E5-3DC8A23AB89B}"/>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kern="0" spc="49" dirty="0">
                <a:solidFill>
                  <a:srgbClr val="0078D7"/>
                </a:solidFill>
                <a:latin typeface="Segoe UI Semilight" charset="0"/>
                <a:ea typeface="Segoe UI Semilight" charset="0"/>
                <a:cs typeface="Segoe UI Semilight" charset="0"/>
              </a:rPr>
              <a:t>Visual Studio Tools for AI</a:t>
            </a:r>
          </a:p>
        </p:txBody>
      </p:sp>
      <p:sp>
        <p:nvSpPr>
          <p:cNvPr id="3" name="Rectangle 2">
            <a:extLst>
              <a:ext uri="{FF2B5EF4-FFF2-40B4-BE49-F238E27FC236}">
                <a16:creationId xmlns:a16="http://schemas.microsoft.com/office/drawing/2014/main" id="{91A04F04-7FC6-46FE-92EC-63BAE34A0DCB}"/>
              </a:ext>
            </a:extLst>
          </p:cNvPr>
          <p:cNvSpPr/>
          <p:nvPr/>
        </p:nvSpPr>
        <p:spPr>
          <a:xfrm>
            <a:off x="479730" y="1262640"/>
            <a:ext cx="4815840" cy="4708981"/>
          </a:xfrm>
          <a:prstGeom prst="rect">
            <a:avLst/>
          </a:prstGeom>
        </p:spPr>
        <p:txBody>
          <a:bodyPr wrap="square">
            <a:spAutoFit/>
          </a:bodyPr>
          <a:lstStyle/>
          <a:p>
            <a:pPr lvl="0" defTabSz="913874">
              <a:spcBef>
                <a:spcPts val="1765"/>
              </a:spcBef>
              <a:buClr>
                <a:srgbClr val="D83B01"/>
              </a:buClr>
              <a:defRPr/>
            </a:pPr>
            <a:r>
              <a:rPr lang="en-US" sz="2400" dirty="0">
                <a:solidFill>
                  <a:srgbClr val="353535"/>
                </a:solidFill>
                <a:cs typeface="Segoe UI Light" panose="020B0502040204020203" pitchFamily="34" charset="0"/>
              </a:rPr>
              <a:t>Visual Studio extension with deep integration to Azure ML</a:t>
            </a:r>
          </a:p>
          <a:p>
            <a:pPr lvl="0" defTabSz="913874">
              <a:spcBef>
                <a:spcPts val="1765"/>
              </a:spcBef>
              <a:buClr>
                <a:srgbClr val="D83B01"/>
              </a:buClr>
              <a:defRPr/>
            </a:pPr>
            <a:r>
              <a:rPr lang="en-US" sz="2400" dirty="0">
                <a:solidFill>
                  <a:srgbClr val="353535"/>
                </a:solidFill>
                <a:cs typeface="Segoe UI Light" panose="020B0502040204020203" pitchFamily="34" charset="0"/>
              </a:rPr>
              <a:t>End to end development environment, from new project through training</a:t>
            </a:r>
          </a:p>
          <a:p>
            <a:pPr lvl="0" defTabSz="913874">
              <a:spcBef>
                <a:spcPts val="1765"/>
              </a:spcBef>
              <a:buClr>
                <a:srgbClr val="D83B01"/>
              </a:buClr>
              <a:defRPr/>
            </a:pPr>
            <a:r>
              <a:rPr lang="en-US" sz="2400" dirty="0">
                <a:solidFill>
                  <a:srgbClr val="353535"/>
                </a:solidFill>
                <a:cs typeface="Segoe UI Light" panose="020B0502040204020203" pitchFamily="34" charset="0"/>
              </a:rPr>
              <a:t>Support for remote training </a:t>
            </a:r>
          </a:p>
          <a:p>
            <a:pPr lvl="0" defTabSz="913874">
              <a:spcBef>
                <a:spcPts val="1765"/>
              </a:spcBef>
              <a:buClr>
                <a:srgbClr val="D83B01"/>
              </a:buClr>
              <a:defRPr/>
            </a:pPr>
            <a:r>
              <a:rPr lang="en-US" sz="2400" dirty="0">
                <a:solidFill>
                  <a:srgbClr val="353535"/>
                </a:solidFill>
                <a:cs typeface="Segoe UI Light" panose="020B0502040204020203" pitchFamily="34" charset="0"/>
              </a:rPr>
              <a:t>Job management</a:t>
            </a:r>
          </a:p>
          <a:p>
            <a:pPr lvl="0" defTabSz="913874">
              <a:spcBef>
                <a:spcPts val="1765"/>
              </a:spcBef>
              <a:buClr>
                <a:srgbClr val="D83B01"/>
              </a:buClr>
              <a:defRPr/>
            </a:pPr>
            <a:r>
              <a:rPr lang="en-US" sz="2400" dirty="0">
                <a:solidFill>
                  <a:srgbClr val="353535"/>
                </a:solidFill>
                <a:cs typeface="Segoe UI Light" panose="020B0502040204020203" pitchFamily="34" charset="0"/>
              </a:rPr>
              <a:t>On top of all of the goodness of Visual Studio (Python, </a:t>
            </a:r>
            <a:r>
              <a:rPr lang="en-US" sz="2400" dirty="0" err="1">
                <a:solidFill>
                  <a:srgbClr val="353535"/>
                </a:solidFill>
                <a:cs typeface="Segoe UI Light" panose="020B0502040204020203" pitchFamily="34" charset="0"/>
              </a:rPr>
              <a:t>Jupyter</a:t>
            </a:r>
            <a:r>
              <a:rPr lang="en-US" sz="2400" dirty="0">
                <a:solidFill>
                  <a:srgbClr val="353535"/>
                </a:solidFill>
                <a:cs typeface="Segoe UI Light" panose="020B0502040204020203" pitchFamily="34" charset="0"/>
              </a:rPr>
              <a:t>, Git, </a:t>
            </a:r>
            <a:r>
              <a:rPr lang="en-US" sz="2400" dirty="0" err="1">
                <a:solidFill>
                  <a:srgbClr val="353535"/>
                </a:solidFill>
                <a:cs typeface="Segoe UI Light" panose="020B0502040204020203" pitchFamily="34" charset="0"/>
              </a:rPr>
              <a:t>etc</a:t>
            </a:r>
            <a:r>
              <a:rPr lang="en-US" sz="2400" dirty="0">
                <a:solidFill>
                  <a:srgbClr val="353535"/>
                </a:solidFill>
                <a:cs typeface="Segoe UI Light" panose="020B0502040204020203" pitchFamily="34" charset="0"/>
              </a:rPr>
              <a:t>) </a:t>
            </a:r>
          </a:p>
        </p:txBody>
      </p:sp>
      <p:pic>
        <p:nvPicPr>
          <p:cNvPr id="20" name="Picture 19">
            <a:extLst>
              <a:ext uri="{FF2B5EF4-FFF2-40B4-BE49-F238E27FC236}">
                <a16:creationId xmlns:a16="http://schemas.microsoft.com/office/drawing/2014/main" id="{06D02380-93D2-4B63-BBCD-3B14BDD79374}"/>
              </a:ext>
            </a:extLst>
          </p:cNvPr>
          <p:cNvPicPr>
            <a:picLocks noChangeAspect="1"/>
          </p:cNvPicPr>
          <p:nvPr/>
        </p:nvPicPr>
        <p:blipFill>
          <a:blip r:embed="rId4"/>
          <a:stretch>
            <a:fillRect/>
          </a:stretch>
        </p:blipFill>
        <p:spPr>
          <a:xfrm>
            <a:off x="5978395" y="1442796"/>
            <a:ext cx="6213605" cy="3972407"/>
          </a:xfrm>
          <a:prstGeom prst="rect">
            <a:avLst/>
          </a:prstGeom>
        </p:spPr>
      </p:pic>
    </p:spTree>
    <p:extLst>
      <p:ext uri="{BB962C8B-B14F-4D97-AF65-F5344CB8AC3E}">
        <p14:creationId xmlns:p14="http://schemas.microsoft.com/office/powerpoint/2010/main" val="331758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hidden="1"/>
          <p:cNvPicPr>
            <a:picLocks noChangeAspect="1"/>
          </p:cNvPicPr>
          <p:nvPr/>
        </p:nvPicPr>
        <p:blipFill>
          <a:blip r:embed="rId3"/>
          <a:stretch>
            <a:fillRect/>
          </a:stretch>
        </p:blipFill>
        <p:spPr>
          <a:xfrm>
            <a:off x="13769542" y="-1381"/>
            <a:ext cx="1313784" cy="28954522"/>
          </a:xfrm>
          <a:prstGeom prst="rect">
            <a:avLst/>
          </a:prstGeom>
        </p:spPr>
      </p:pic>
      <p:sp>
        <p:nvSpPr>
          <p:cNvPr id="19" name="Title 1">
            <a:extLst>
              <a:ext uri="{FF2B5EF4-FFF2-40B4-BE49-F238E27FC236}">
                <a16:creationId xmlns:a16="http://schemas.microsoft.com/office/drawing/2014/main" id="{965139BE-8AAF-4883-91E5-3DC8A23AB89B}"/>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kern="0" spc="49" dirty="0">
                <a:solidFill>
                  <a:srgbClr val="0078D7"/>
                </a:solidFill>
                <a:latin typeface="Segoe UI Semilight" charset="0"/>
                <a:ea typeface="Segoe UI Semilight" charset="0"/>
                <a:cs typeface="Segoe UI Semilight" charset="0"/>
              </a:rPr>
              <a:t>Azure Machine Learning Workbench</a:t>
            </a:r>
          </a:p>
        </p:txBody>
      </p:sp>
      <p:sp>
        <p:nvSpPr>
          <p:cNvPr id="3" name="Rectangle 2">
            <a:extLst>
              <a:ext uri="{FF2B5EF4-FFF2-40B4-BE49-F238E27FC236}">
                <a16:creationId xmlns:a16="http://schemas.microsoft.com/office/drawing/2014/main" id="{91A04F04-7FC6-46FE-92EC-63BAE34A0DCB}"/>
              </a:ext>
            </a:extLst>
          </p:cNvPr>
          <p:cNvSpPr/>
          <p:nvPr/>
        </p:nvSpPr>
        <p:spPr>
          <a:xfrm>
            <a:off x="479730" y="1262640"/>
            <a:ext cx="4712472" cy="3970318"/>
          </a:xfrm>
          <a:prstGeom prst="rect">
            <a:avLst/>
          </a:prstGeom>
        </p:spPr>
        <p:txBody>
          <a:bodyPr wrap="square">
            <a:spAutoFit/>
          </a:bodyPr>
          <a:lstStyle/>
          <a:p>
            <a:pPr lvl="0" defTabSz="913874">
              <a:spcBef>
                <a:spcPts val="1765"/>
              </a:spcBef>
              <a:buClr>
                <a:srgbClr val="D83B01"/>
              </a:buClr>
              <a:defRPr/>
            </a:pPr>
            <a:r>
              <a:rPr lang="en-US" sz="2400" dirty="0">
                <a:solidFill>
                  <a:srgbClr val="353535"/>
                </a:solidFill>
                <a:cs typeface="Segoe UI Light" panose="020B0502040204020203" pitchFamily="34" charset="0"/>
              </a:rPr>
              <a:t>Windows and Mac based companion for AI development</a:t>
            </a:r>
          </a:p>
          <a:p>
            <a:pPr lvl="0" defTabSz="913874">
              <a:spcBef>
                <a:spcPts val="1765"/>
              </a:spcBef>
              <a:buClr>
                <a:srgbClr val="D83B01"/>
              </a:buClr>
              <a:defRPr/>
            </a:pPr>
            <a:r>
              <a:rPr lang="en-US" sz="2400" dirty="0">
                <a:solidFill>
                  <a:srgbClr val="353535"/>
                </a:solidFill>
                <a:cs typeface="Segoe UI Light" panose="020B0502040204020203" pitchFamily="34" charset="0"/>
              </a:rPr>
              <a:t>Full environment set up (Python, </a:t>
            </a:r>
            <a:r>
              <a:rPr lang="en-US" sz="2400" dirty="0" err="1">
                <a:solidFill>
                  <a:srgbClr val="353535"/>
                </a:solidFill>
                <a:cs typeface="Segoe UI Light" panose="020B0502040204020203" pitchFamily="34" charset="0"/>
              </a:rPr>
              <a:t>Jupyter</a:t>
            </a:r>
            <a:r>
              <a:rPr lang="en-US" sz="2400" dirty="0">
                <a:solidFill>
                  <a:srgbClr val="353535"/>
                </a:solidFill>
                <a:cs typeface="Segoe UI Light" panose="020B0502040204020203" pitchFamily="34" charset="0"/>
              </a:rPr>
              <a:t>, </a:t>
            </a:r>
            <a:r>
              <a:rPr lang="en-US" sz="2400" dirty="0" err="1">
                <a:solidFill>
                  <a:srgbClr val="353535"/>
                </a:solidFill>
                <a:cs typeface="Segoe UI Light" panose="020B0502040204020203" pitchFamily="34" charset="0"/>
              </a:rPr>
              <a:t>etc</a:t>
            </a:r>
            <a:r>
              <a:rPr lang="en-US" sz="2400" dirty="0">
                <a:solidFill>
                  <a:srgbClr val="353535"/>
                </a:solidFill>
                <a:cs typeface="Segoe UI Light" panose="020B0502040204020203" pitchFamily="34" charset="0"/>
              </a:rPr>
              <a:t>) </a:t>
            </a:r>
          </a:p>
          <a:p>
            <a:pPr lvl="0" defTabSz="913874">
              <a:spcBef>
                <a:spcPts val="1765"/>
              </a:spcBef>
              <a:buClr>
                <a:srgbClr val="D83B01"/>
              </a:buClr>
              <a:defRPr/>
            </a:pPr>
            <a:r>
              <a:rPr lang="en-US" sz="2400" dirty="0">
                <a:solidFill>
                  <a:srgbClr val="353535"/>
                </a:solidFill>
                <a:cs typeface="Segoe UI Light" panose="020B0502040204020203" pitchFamily="34" charset="0"/>
              </a:rPr>
              <a:t>Embedded notebooks</a:t>
            </a:r>
          </a:p>
          <a:p>
            <a:pPr lvl="0" defTabSz="913874">
              <a:spcBef>
                <a:spcPts val="1765"/>
              </a:spcBef>
              <a:buClr>
                <a:srgbClr val="D83B01"/>
              </a:buClr>
              <a:defRPr/>
            </a:pPr>
            <a:r>
              <a:rPr lang="en-US" sz="2400" dirty="0">
                <a:solidFill>
                  <a:srgbClr val="353535"/>
                </a:solidFill>
                <a:cs typeface="Segoe UI Light" panose="020B0502040204020203" pitchFamily="34" charset="0"/>
              </a:rPr>
              <a:t>Run History and Comparison experience </a:t>
            </a:r>
          </a:p>
          <a:p>
            <a:pPr lvl="0" defTabSz="913874">
              <a:spcBef>
                <a:spcPts val="1765"/>
              </a:spcBef>
              <a:buClr>
                <a:srgbClr val="D83B01"/>
              </a:buClr>
              <a:defRPr/>
            </a:pPr>
            <a:r>
              <a:rPr lang="en-US" sz="2400" dirty="0">
                <a:solidFill>
                  <a:srgbClr val="353535"/>
                </a:solidFill>
                <a:cs typeface="Segoe UI Light" panose="020B0502040204020203" pitchFamily="34" charset="0"/>
              </a:rPr>
              <a:t>New data wrangling tools </a:t>
            </a:r>
          </a:p>
        </p:txBody>
      </p:sp>
      <p:pic>
        <p:nvPicPr>
          <p:cNvPr id="6" name="Picture 5">
            <a:extLst>
              <a:ext uri="{FF2B5EF4-FFF2-40B4-BE49-F238E27FC236}">
                <a16:creationId xmlns:a16="http://schemas.microsoft.com/office/drawing/2014/main" id="{1A58329B-AE77-458A-8281-34BDCDE30FD8}"/>
              </a:ext>
            </a:extLst>
          </p:cNvPr>
          <p:cNvPicPr>
            <a:picLocks noChangeAspect="1"/>
          </p:cNvPicPr>
          <p:nvPr/>
        </p:nvPicPr>
        <p:blipFill>
          <a:blip r:embed="rId4"/>
          <a:stretch>
            <a:fillRect/>
          </a:stretch>
        </p:blipFill>
        <p:spPr>
          <a:xfrm>
            <a:off x="5430741" y="2459776"/>
            <a:ext cx="6739990" cy="4323035"/>
          </a:xfrm>
          <a:prstGeom prst="rect">
            <a:avLst/>
          </a:prstGeom>
        </p:spPr>
      </p:pic>
    </p:spTree>
    <p:extLst>
      <p:ext uri="{BB962C8B-B14F-4D97-AF65-F5344CB8AC3E}">
        <p14:creationId xmlns:p14="http://schemas.microsoft.com/office/powerpoint/2010/main" val="146727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83ECC-6FAE-41D2-9392-F23414C7FF18}"/>
              </a:ext>
            </a:extLst>
          </p:cNvPr>
          <p:cNvPicPr>
            <a:picLocks noChangeAspect="1"/>
          </p:cNvPicPr>
          <p:nvPr/>
        </p:nvPicPr>
        <p:blipFill>
          <a:blip r:embed="rId3"/>
          <a:stretch>
            <a:fillRect/>
          </a:stretch>
        </p:blipFill>
        <p:spPr>
          <a:xfrm>
            <a:off x="4672781" y="1486746"/>
            <a:ext cx="7497120" cy="4072531"/>
          </a:xfrm>
          <a:prstGeom prst="rect">
            <a:avLst/>
          </a:prstGeom>
          <a:ln w="6350">
            <a:solidFill>
              <a:schemeClr val="bg2">
                <a:lumMod val="90000"/>
              </a:schemeClr>
            </a:solidFill>
          </a:ln>
        </p:spPr>
      </p:pic>
      <p:sp>
        <p:nvSpPr>
          <p:cNvPr id="8" name="Title 7">
            <a:extLst>
              <a:ext uri="{FF2B5EF4-FFF2-40B4-BE49-F238E27FC236}">
                <a16:creationId xmlns:a16="http://schemas.microsoft.com/office/drawing/2014/main" id="{60164A0E-277B-4210-B91E-3D144BB24639}"/>
              </a:ext>
            </a:extLst>
          </p:cNvPr>
          <p:cNvSpPr>
            <a:spLocks noGrp="1"/>
          </p:cNvSpPr>
          <p:nvPr>
            <p:ph type="title"/>
          </p:nvPr>
        </p:nvSpPr>
        <p:spPr/>
        <p:txBody>
          <a:bodyPr>
            <a:normAutofit fontScale="90000"/>
          </a:bodyPr>
          <a:lstStyle/>
          <a:p>
            <a:r>
              <a:rPr lang="en-US" sz="3200" kern="0" spc="49" dirty="0">
                <a:solidFill>
                  <a:srgbClr val="0078D7"/>
                </a:solidFill>
                <a:latin typeface="Segoe UI Semilight" charset="0"/>
                <a:ea typeface="Segoe UI Semilight" charset="0"/>
                <a:cs typeface="Segoe UI Semilight" charset="0"/>
              </a:rPr>
              <a:t>Azure Machine Learning Studio </a:t>
            </a:r>
          </a:p>
        </p:txBody>
      </p:sp>
      <p:cxnSp>
        <p:nvCxnSpPr>
          <p:cNvPr id="13" name="Straight Connector 12">
            <a:extLst>
              <a:ext uri="{FF2B5EF4-FFF2-40B4-BE49-F238E27FC236}">
                <a16:creationId xmlns:a16="http://schemas.microsoft.com/office/drawing/2014/main" id="{19E2D631-C9A7-44D7-9E3E-D0C022D7C24C}"/>
              </a:ext>
            </a:extLst>
          </p:cNvPr>
          <p:cNvCxnSpPr/>
          <p:nvPr/>
        </p:nvCxnSpPr>
        <p:spPr>
          <a:xfrm>
            <a:off x="4601959" y="2159065"/>
            <a:ext cx="0" cy="3137487"/>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17B884F-D2A4-45F1-9F50-65F52C91A2B8}"/>
              </a:ext>
            </a:extLst>
          </p:cNvPr>
          <p:cNvSpPr txBox="1"/>
          <p:nvPr/>
        </p:nvSpPr>
        <p:spPr>
          <a:xfrm>
            <a:off x="119835" y="1934959"/>
            <a:ext cx="4411303" cy="363881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Platform for emerging data scientists to graphically build and deploy experiments</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Rapid experiment composition</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&gt; 100 easily configured modules for data prep, training, evaluation</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Extensibility through R &amp; Python</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err="1">
                <a:ln>
                  <a:noFill/>
                </a:ln>
                <a:solidFill>
                  <a:srgbClr val="353535"/>
                </a:solidFill>
                <a:effectLst/>
                <a:uLnTx/>
                <a:uFillTx/>
                <a:latin typeface="Segoe UI Semilight"/>
                <a:ea typeface="+mn-ea"/>
                <a:cs typeface="+mn-cs"/>
              </a:rPr>
              <a:t>Serverless</a:t>
            </a: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 training and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Some numbers: </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100’s of thousands of deployed models serving billions of requests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73202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normAutofit fontScale="90000"/>
          </a:bodyPr>
          <a:lstStyle/>
          <a:p>
            <a:pPr defTabSz="914225">
              <a:lnSpc>
                <a:spcPct val="100000"/>
              </a:lnSpc>
              <a:spcBef>
                <a:spcPts val="0"/>
              </a:spcBef>
            </a:pPr>
            <a:r>
              <a:rPr lang="en-US" sz="3921" kern="0" spc="49" dirty="0">
                <a:solidFill>
                  <a:schemeClr val="tx1"/>
                </a:solidFill>
                <a:latin typeface="Segoe UI Semilight" charset="0"/>
                <a:ea typeface="Segoe UI Semilight" charset="0"/>
                <a:cs typeface="Segoe UI Semilight" charset="0"/>
              </a:rPr>
              <a:t>Machine Learning &amp; AI Portfolio</a:t>
            </a:r>
            <a:br>
              <a:rPr lang="en-US" sz="3921" kern="0" spc="49" dirty="0">
                <a:solidFill>
                  <a:schemeClr val="tx1"/>
                </a:solidFill>
                <a:latin typeface="Segoe UI Semilight" charset="0"/>
                <a:ea typeface="Segoe UI Semilight" charset="0"/>
                <a:cs typeface="Segoe UI Semilight" charset="0"/>
              </a:rPr>
            </a:br>
            <a:r>
              <a:rPr lang="en-US" sz="1961" spc="98" dirty="0">
                <a:ln>
                  <a:noFill/>
                </a:ln>
                <a:solidFill>
                  <a:schemeClr val="tx1"/>
                </a:solidFill>
                <a:latin typeface="Segoe UI Semilight"/>
                <a:cs typeface="Segoe UI Light" panose="020B0502040204020203" pitchFamily="34" charset="0"/>
              </a:rPr>
              <a:t>When to use what?</a:t>
            </a:r>
            <a:br>
              <a:rPr lang="en-US" sz="1961" spc="98" dirty="0">
                <a:ln>
                  <a:noFill/>
                </a:ln>
                <a:solidFill>
                  <a:schemeClr val="tx1"/>
                </a:solidFill>
                <a:latin typeface="Segoe UI Semilight"/>
                <a:cs typeface="Segoe UI Light" panose="020B0502040204020203" pitchFamily="34" charset="0"/>
              </a:rPr>
            </a:br>
            <a:endParaRPr lang="en-US" sz="1961"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3405" y="5393502"/>
            <a:ext cx="3044425" cy="615522"/>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D83B01"/>
              </a:buClr>
              <a:buSzPct val="90000"/>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37371"/>
            <a:ext cx="2765224" cy="398279"/>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D83B01"/>
              </a:buClr>
              <a:buSzPct val="90000"/>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64268"/>
            <a:ext cx="2765224" cy="615522"/>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D83B01"/>
              </a:buClr>
              <a:buSzPct val="90000"/>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65242"/>
            <a:ext cx="3660400" cy="615522"/>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D83B01"/>
              </a:buClr>
              <a:buSzPct val="90000"/>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9113"/>
            <a:ext cx="1233941" cy="724143"/>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6536"/>
            <a:ext cx="1233941" cy="512935"/>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3107917" y="3196215"/>
            <a:ext cx="3143169"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21166"/>
            <a:ext cx="1234678" cy="30172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3810226" y="4695883"/>
            <a:ext cx="1755064" cy="512935"/>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(On-</a:t>
            </a:r>
            <a:r>
              <a:rPr kumimoji="0" lang="en-US" sz="1372"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prem</a:t>
            </a: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t>
            </a:r>
            <a:b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b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24143"/>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372"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09"/>
            <a:ext cx="914426" cy="5129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5610002" y="4695883"/>
            <a:ext cx="2270490" cy="5129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AML services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793873" y="5795509"/>
            <a:ext cx="914426" cy="5129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809112" y="5795510"/>
            <a:ext cx="914426"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34" name="Rectangle 33">
            <a:extLst>
              <a:ext uri="{FF2B5EF4-FFF2-40B4-BE49-F238E27FC236}">
                <a16:creationId xmlns:a16="http://schemas.microsoft.com/office/drawing/2014/main" id="{75CD90E1-C363-45D7-9410-2125A5A66228}"/>
              </a:ext>
            </a:extLst>
          </p:cNvPr>
          <p:cNvSpPr/>
          <p:nvPr/>
        </p:nvSpPr>
        <p:spPr>
          <a:xfrm>
            <a:off x="7809443" y="5795510"/>
            <a:ext cx="914426"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6" name="Rectangle 35">
            <a:extLst>
              <a:ext uri="{FF2B5EF4-FFF2-40B4-BE49-F238E27FC236}">
                <a16:creationId xmlns:a16="http://schemas.microsoft.com/office/drawing/2014/main" id="{62930F2D-A90E-4362-A959-FA0B1337DA44}"/>
              </a:ext>
            </a:extLst>
          </p:cNvPr>
          <p:cNvSpPr/>
          <p:nvPr/>
        </p:nvSpPr>
        <p:spPr>
          <a:xfrm>
            <a:off x="8774274" y="5795509"/>
            <a:ext cx="1015242" cy="5129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8" name="Rectangle 37">
            <a:extLst>
              <a:ext uri="{FF2B5EF4-FFF2-40B4-BE49-F238E27FC236}">
                <a16:creationId xmlns:a16="http://schemas.microsoft.com/office/drawing/2014/main" id="{834BF3B1-9D60-40B0-B0D9-62A9D75BBD0B}"/>
              </a:ext>
            </a:extLst>
          </p:cNvPr>
          <p:cNvSpPr/>
          <p:nvPr/>
        </p:nvSpPr>
        <p:spPr>
          <a:xfrm>
            <a:off x="9839922" y="5795510"/>
            <a:ext cx="914426"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40" name="Rectangle 39">
            <a:extLst>
              <a:ext uri="{FF2B5EF4-FFF2-40B4-BE49-F238E27FC236}">
                <a16:creationId xmlns:a16="http://schemas.microsoft.com/office/drawing/2014/main" id="{CEBDD359-D365-4942-A032-181275E70A71}"/>
              </a:ext>
            </a:extLst>
          </p:cNvPr>
          <p:cNvSpPr/>
          <p:nvPr/>
        </p:nvSpPr>
        <p:spPr>
          <a:xfrm>
            <a:off x="10684984" y="5795510"/>
            <a:ext cx="1254779" cy="724143"/>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42" name="Rectangle 41">
            <a:extLst>
              <a:ext uri="{FF2B5EF4-FFF2-40B4-BE49-F238E27FC236}">
                <a16:creationId xmlns:a16="http://schemas.microsoft.com/office/drawing/2014/main" id="{48B510BA-873E-47AC-AD6D-A804E4617003}"/>
              </a:ext>
            </a:extLst>
          </p:cNvPr>
          <p:cNvSpPr/>
          <p:nvPr/>
        </p:nvSpPr>
        <p:spPr>
          <a:xfrm>
            <a:off x="8054329" y="4049829"/>
            <a:ext cx="1407387"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775394" y="4695883"/>
            <a:ext cx="1981007" cy="5129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7356360" y="2326516"/>
            <a:ext cx="1164831"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453684" y="3170274"/>
            <a:ext cx="2970184"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73257"/>
            <a:ext cx="0" cy="24328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6140766" y="528505"/>
            <a:ext cx="353259" cy="3242761"/>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cxnSpLocks/>
            <a:stCxn id="46" idx="2"/>
            <a:endCxn id="48" idx="0"/>
          </p:cNvCxnSpPr>
          <p:nvPr/>
        </p:nvCxnSpPr>
        <p:spPr>
          <a:xfrm>
            <a:off x="7938776" y="2628243"/>
            <a:ext cx="0" cy="54203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flipH="1">
            <a:off x="4679502" y="2729471"/>
            <a:ext cx="16513" cy="46674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442818" y="1734625"/>
            <a:ext cx="551888" cy="4078521"/>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79502" y="3497942"/>
            <a:ext cx="16514" cy="52322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8758023" y="4351556"/>
            <a:ext cx="7875" cy="34432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534135" y="3484772"/>
            <a:ext cx="372991" cy="2049232"/>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87759" y="4322892"/>
            <a:ext cx="8257" cy="37299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61002" y="5235574"/>
            <a:ext cx="586692" cy="533180"/>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53383" y="5261135"/>
            <a:ext cx="586692" cy="48205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04821" y="5255083"/>
            <a:ext cx="586692" cy="49416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12440" y="5241625"/>
            <a:ext cx="586692" cy="52107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2606" y="4741459"/>
            <a:ext cx="586692" cy="152140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20225" y="4233840"/>
            <a:ext cx="586692" cy="253664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27845" y="3726220"/>
            <a:ext cx="586692" cy="355188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8" idx="2"/>
            <a:endCxn id="40" idx="0"/>
          </p:cNvCxnSpPr>
          <p:nvPr/>
        </p:nvCxnSpPr>
        <p:spPr>
          <a:xfrm rot="16200000" flipH="1">
            <a:off x="8735464" y="3218600"/>
            <a:ext cx="586692" cy="45671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9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5806D-0D39-48ED-956C-FA14F272EB27}"/>
              </a:ext>
            </a:extLst>
          </p:cNvPr>
          <p:cNvSpPr>
            <a:spLocks noGrp="1"/>
          </p:cNvSpPr>
          <p:nvPr>
            <p:ph type="title"/>
          </p:nvPr>
        </p:nvSpPr>
        <p:spPr/>
        <p:txBody>
          <a:bodyPr/>
          <a:lstStyle/>
          <a:p>
            <a:r>
              <a:rPr lang="en-US" dirty="0"/>
              <a:t>Azure Machine Learning Studio</a:t>
            </a:r>
          </a:p>
        </p:txBody>
      </p:sp>
      <p:sp>
        <p:nvSpPr>
          <p:cNvPr id="4" name="Text Placeholder 3">
            <a:extLst>
              <a:ext uri="{FF2B5EF4-FFF2-40B4-BE49-F238E27FC236}">
                <a16:creationId xmlns:a16="http://schemas.microsoft.com/office/drawing/2014/main" id="{16FCEC4A-6E68-4B49-8B19-D77264C6D070}"/>
              </a:ext>
            </a:extLst>
          </p:cNvPr>
          <p:cNvSpPr>
            <a:spLocks noGrp="1"/>
          </p:cNvSpPr>
          <p:nvPr>
            <p:ph type="body" sz="quarter" idx="10"/>
          </p:nvPr>
        </p:nvSpPr>
        <p:spPr/>
        <p:txBody>
          <a:bodyPr/>
          <a:lstStyle/>
          <a:p>
            <a:endParaRPr lang="en-US"/>
          </a:p>
        </p:txBody>
      </p:sp>
      <p:pic>
        <p:nvPicPr>
          <p:cNvPr id="5" name="Content Placeholder 6">
            <a:extLst>
              <a:ext uri="{FF2B5EF4-FFF2-40B4-BE49-F238E27FC236}">
                <a16:creationId xmlns:a16="http://schemas.microsoft.com/office/drawing/2014/main" id="{DB5FBF47-B674-468E-AC9E-1FAA1BB6DAFC}"/>
              </a:ext>
            </a:extLst>
          </p:cNvPr>
          <p:cNvPicPr>
            <a:picLocks noGrp="1" noChangeAspect="1"/>
          </p:cNvPicPr>
          <p:nvPr>
            <p:ph idx="1"/>
          </p:nvPr>
        </p:nvPicPr>
        <p:blipFill>
          <a:blip r:embed="rId2"/>
          <a:stretch>
            <a:fillRect/>
          </a:stretch>
        </p:blipFill>
        <p:spPr>
          <a:xfrm>
            <a:off x="1271513" y="952976"/>
            <a:ext cx="9648975" cy="5717223"/>
          </a:xfrm>
          <a:prstGeom prst="rect">
            <a:avLst/>
          </a:prstGeom>
        </p:spPr>
      </p:pic>
    </p:spTree>
    <p:extLst>
      <p:ext uri="{BB962C8B-B14F-4D97-AF65-F5344CB8AC3E}">
        <p14:creationId xmlns:p14="http://schemas.microsoft.com/office/powerpoint/2010/main" val="283618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3FAB6BA0-5928-43DE-8CDB-09038BCD3D35}"/>
              </a:ext>
            </a:extLst>
          </p:cNvPr>
          <p:cNvPicPr>
            <a:picLocks noGrp="1" noChangeAspect="1"/>
          </p:cNvPicPr>
          <p:nvPr>
            <p:ph idx="1"/>
          </p:nvPr>
        </p:nvPicPr>
        <p:blipFill rotWithShape="1">
          <a:blip r:embed="rId2"/>
          <a:srcRect b="13128"/>
          <a:stretch/>
        </p:blipFill>
        <p:spPr>
          <a:xfrm>
            <a:off x="20" y="10"/>
            <a:ext cx="12191980" cy="6857990"/>
          </a:xfrm>
          <a:prstGeom prst="rect">
            <a:avLst/>
          </a:prstGeom>
        </p:spPr>
      </p:pic>
    </p:spTree>
    <p:extLst>
      <p:ext uri="{BB962C8B-B14F-4D97-AF65-F5344CB8AC3E}">
        <p14:creationId xmlns:p14="http://schemas.microsoft.com/office/powerpoint/2010/main" val="27570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9A8A3-D671-4265-9D59-9BF9591A2C03}"/>
              </a:ext>
            </a:extLst>
          </p:cNvPr>
          <p:cNvSpPr>
            <a:spLocks noGrp="1"/>
          </p:cNvSpPr>
          <p:nvPr>
            <p:ph type="title"/>
          </p:nvPr>
        </p:nvSpPr>
        <p:spPr/>
        <p:txBody>
          <a:bodyPr>
            <a:normAutofit/>
          </a:bodyPr>
          <a:lstStyle/>
          <a:p>
            <a:r>
              <a:rPr lang="en-US" dirty="0"/>
              <a:t>Data Science process – TDSP (Team Data Science Process)</a:t>
            </a:r>
          </a:p>
        </p:txBody>
      </p:sp>
      <p:sp>
        <p:nvSpPr>
          <p:cNvPr id="7" name="Content Placeholder 6">
            <a:extLst>
              <a:ext uri="{FF2B5EF4-FFF2-40B4-BE49-F238E27FC236}">
                <a16:creationId xmlns:a16="http://schemas.microsoft.com/office/drawing/2014/main" id="{7595EF32-3D4D-4FB1-8407-6346A57A2FFF}"/>
              </a:ext>
            </a:extLst>
          </p:cNvPr>
          <p:cNvSpPr>
            <a:spLocks noGrp="1"/>
          </p:cNvSpPr>
          <p:nvPr>
            <p:ph idx="1"/>
          </p:nvPr>
        </p:nvSpPr>
        <p:spPr>
          <a:xfrm>
            <a:off x="312420" y="1212981"/>
            <a:ext cx="11567160" cy="5197150"/>
          </a:xfrm>
        </p:spPr>
        <p:txBody>
          <a:bodyPr>
            <a:normAutofit/>
          </a:bodyPr>
          <a:lstStyle/>
          <a:p>
            <a:pPr marL="342900" indent="-342900">
              <a:lnSpc>
                <a:spcPct val="200000"/>
              </a:lnSpc>
              <a:buFont typeface="+mj-lt"/>
              <a:buAutoNum type="arabicPeriod"/>
            </a:pPr>
            <a:r>
              <a:rPr lang="en-US" sz="1600" dirty="0"/>
              <a:t>Business understanding</a:t>
            </a:r>
          </a:p>
          <a:p>
            <a:pPr marL="342900" indent="-342900">
              <a:lnSpc>
                <a:spcPct val="200000"/>
              </a:lnSpc>
              <a:buFont typeface="+mj-lt"/>
              <a:buAutoNum type="arabicPeriod"/>
            </a:pPr>
            <a:r>
              <a:rPr lang="en-US" sz="1600" dirty="0"/>
              <a:t>Data acquisition and understanding</a:t>
            </a:r>
          </a:p>
          <a:p>
            <a:pPr marL="342900" indent="-342900">
              <a:lnSpc>
                <a:spcPct val="200000"/>
              </a:lnSpc>
              <a:buFont typeface="+mj-lt"/>
              <a:buAutoNum type="arabicPeriod"/>
            </a:pPr>
            <a:r>
              <a:rPr lang="en-US" sz="1600" dirty="0"/>
              <a:t>Modeling</a:t>
            </a:r>
          </a:p>
          <a:p>
            <a:pPr marL="342900" indent="-342900">
              <a:lnSpc>
                <a:spcPct val="200000"/>
              </a:lnSpc>
              <a:buFont typeface="+mj-lt"/>
              <a:buAutoNum type="arabicPeriod"/>
            </a:pPr>
            <a:r>
              <a:rPr lang="en-US" sz="1600" dirty="0"/>
              <a:t>Deployment</a:t>
            </a:r>
          </a:p>
          <a:p>
            <a:pPr marL="342900" indent="-342900">
              <a:lnSpc>
                <a:spcPct val="200000"/>
              </a:lnSpc>
              <a:buFont typeface="+mj-lt"/>
              <a:buAutoNum type="arabicPeriod"/>
            </a:pPr>
            <a:r>
              <a:rPr lang="en-US" sz="1600" dirty="0"/>
              <a:t>Customer Acceptance</a:t>
            </a:r>
          </a:p>
        </p:txBody>
      </p:sp>
      <p:sp>
        <p:nvSpPr>
          <p:cNvPr id="8" name="Text Placeholder 7">
            <a:extLst>
              <a:ext uri="{FF2B5EF4-FFF2-40B4-BE49-F238E27FC236}">
                <a16:creationId xmlns:a16="http://schemas.microsoft.com/office/drawing/2014/main" id="{191788FC-0ED8-4C89-9255-1730B2A99D5A}"/>
              </a:ext>
            </a:extLst>
          </p:cNvPr>
          <p:cNvSpPr>
            <a:spLocks noGrp="1"/>
          </p:cNvSpPr>
          <p:nvPr>
            <p:ph type="body" sz="quarter" idx="10"/>
          </p:nvPr>
        </p:nvSpPr>
        <p:spPr/>
        <p:txBody>
          <a:bodyPr/>
          <a:lstStyle/>
          <a:p>
            <a:r>
              <a:rPr lang="en-US" dirty="0"/>
              <a:t>Data Science Lifecycle</a:t>
            </a:r>
          </a:p>
        </p:txBody>
      </p:sp>
      <p:pic>
        <p:nvPicPr>
          <p:cNvPr id="1026" name="Picture 2" descr="TDSP-Lifecycle">
            <a:extLst>
              <a:ext uri="{FF2B5EF4-FFF2-40B4-BE49-F238E27FC236}">
                <a16:creationId xmlns:a16="http://schemas.microsoft.com/office/drawing/2014/main" id="{7D2D520F-AB1A-4FB4-8548-C511F062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451" y="1231416"/>
            <a:ext cx="7519534" cy="516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5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68B2-8327-4B74-9D89-46848E1FFACB}"/>
              </a:ext>
            </a:extLst>
          </p:cNvPr>
          <p:cNvSpPr>
            <a:spLocks noGrp="1"/>
          </p:cNvSpPr>
          <p:nvPr>
            <p:ph type="title"/>
          </p:nvPr>
        </p:nvSpPr>
        <p:spPr/>
        <p:txBody>
          <a:bodyPr/>
          <a:lstStyle/>
          <a:p>
            <a:r>
              <a:rPr lang="en-US" dirty="0"/>
              <a:t>3. Modeling</a:t>
            </a:r>
          </a:p>
        </p:txBody>
      </p:sp>
      <p:sp>
        <p:nvSpPr>
          <p:cNvPr id="3" name="Text Placeholder 2">
            <a:extLst>
              <a:ext uri="{FF2B5EF4-FFF2-40B4-BE49-F238E27FC236}">
                <a16:creationId xmlns:a16="http://schemas.microsoft.com/office/drawing/2014/main" id="{441DBEBB-36E6-4BE9-A936-3058B7DB2651}"/>
              </a:ext>
            </a:extLst>
          </p:cNvPr>
          <p:cNvSpPr>
            <a:spLocks noGrp="1"/>
          </p:cNvSpPr>
          <p:nvPr>
            <p:ph type="body" sz="quarter" idx="12"/>
          </p:nvPr>
        </p:nvSpPr>
        <p:spPr/>
        <p:txBody>
          <a:bodyPr/>
          <a:lstStyle/>
          <a:p>
            <a:r>
              <a:rPr lang="en-US" dirty="0"/>
              <a:t>Data Science process – TDSP </a:t>
            </a:r>
          </a:p>
        </p:txBody>
      </p:sp>
      <p:sp>
        <p:nvSpPr>
          <p:cNvPr id="4" name="Content Placeholder 3">
            <a:extLst>
              <a:ext uri="{FF2B5EF4-FFF2-40B4-BE49-F238E27FC236}">
                <a16:creationId xmlns:a16="http://schemas.microsoft.com/office/drawing/2014/main" id="{B04F0A65-0265-4B74-B26B-33688572015D}"/>
              </a:ext>
            </a:extLst>
          </p:cNvPr>
          <p:cNvSpPr>
            <a:spLocks noGrp="1"/>
          </p:cNvSpPr>
          <p:nvPr>
            <p:ph idx="1"/>
          </p:nvPr>
        </p:nvSpPr>
        <p:spPr/>
        <p:txBody>
          <a:bodyPr/>
          <a:lstStyle/>
          <a:p>
            <a:r>
              <a:rPr lang="en-US" dirty="0"/>
              <a:t>Basic Machine Learning Elements</a:t>
            </a:r>
          </a:p>
          <a:p>
            <a:endParaRPr lang="en-US" dirty="0"/>
          </a:p>
        </p:txBody>
      </p:sp>
      <p:sp>
        <p:nvSpPr>
          <p:cNvPr id="5" name="Text Placeholder 4">
            <a:extLst>
              <a:ext uri="{FF2B5EF4-FFF2-40B4-BE49-F238E27FC236}">
                <a16:creationId xmlns:a16="http://schemas.microsoft.com/office/drawing/2014/main" id="{ED569FD3-2231-4C22-B72C-91667857E5B8}"/>
              </a:ext>
            </a:extLst>
          </p:cNvPr>
          <p:cNvSpPr>
            <a:spLocks noGrp="1"/>
          </p:cNvSpPr>
          <p:nvPr>
            <p:ph type="body" sz="quarter" idx="10"/>
          </p:nvPr>
        </p:nvSpPr>
        <p:spPr/>
        <p:txBody>
          <a:bodyPr/>
          <a:lstStyle/>
          <a:p>
            <a:r>
              <a:rPr lang="en-US" dirty="0"/>
              <a:t>Model Training</a:t>
            </a:r>
          </a:p>
        </p:txBody>
      </p:sp>
      <p:grpSp>
        <p:nvGrpSpPr>
          <p:cNvPr id="68" name="Group 67">
            <a:extLst>
              <a:ext uri="{FF2B5EF4-FFF2-40B4-BE49-F238E27FC236}">
                <a16:creationId xmlns:a16="http://schemas.microsoft.com/office/drawing/2014/main" id="{0E6CE46B-C1A9-4B81-9E36-B4EAE9EF840B}"/>
              </a:ext>
            </a:extLst>
          </p:cNvPr>
          <p:cNvGrpSpPr/>
          <p:nvPr/>
        </p:nvGrpSpPr>
        <p:grpSpPr>
          <a:xfrm>
            <a:off x="2047026" y="1402860"/>
            <a:ext cx="8097949" cy="4837503"/>
            <a:chOff x="2047026" y="209646"/>
            <a:chExt cx="8097949" cy="6438716"/>
          </a:xfrm>
        </p:grpSpPr>
        <p:cxnSp>
          <p:nvCxnSpPr>
            <p:cNvPr id="37" name="Elbow Connector 44">
              <a:extLst>
                <a:ext uri="{FF2B5EF4-FFF2-40B4-BE49-F238E27FC236}">
                  <a16:creationId xmlns:a16="http://schemas.microsoft.com/office/drawing/2014/main" id="{3D65B8FF-19BD-4ED9-B8AD-7950CE5BF1C7}"/>
                </a:ext>
              </a:extLst>
            </p:cNvPr>
            <p:cNvCxnSpPr>
              <a:stCxn id="61" idx="2"/>
              <a:endCxn id="58" idx="0"/>
            </p:cNvCxnSpPr>
            <p:nvPr/>
          </p:nvCxnSpPr>
          <p:spPr>
            <a:xfrm rot="16200000" flipH="1">
              <a:off x="4428783" y="3002034"/>
              <a:ext cx="663258" cy="2309667"/>
            </a:xfrm>
            <a:prstGeom prst="bentConnector3">
              <a:avLst/>
            </a:prstGeom>
            <a:noFill/>
            <a:ln w="41275" cap="flat" cmpd="sng" algn="ctr">
              <a:solidFill>
                <a:srgbClr val="505050"/>
              </a:solidFill>
              <a:prstDash val="solid"/>
              <a:headEnd type="none"/>
              <a:tailEnd type="triangle"/>
            </a:ln>
            <a:effectLst/>
          </p:spPr>
        </p:cxnSp>
        <p:cxnSp>
          <p:nvCxnSpPr>
            <p:cNvPr id="38" name="Elbow Connector 52">
              <a:extLst>
                <a:ext uri="{FF2B5EF4-FFF2-40B4-BE49-F238E27FC236}">
                  <a16:creationId xmlns:a16="http://schemas.microsoft.com/office/drawing/2014/main" id="{349F2D2F-574F-40D3-B08A-BFA509B378BE}"/>
                </a:ext>
              </a:extLst>
            </p:cNvPr>
            <p:cNvCxnSpPr>
              <a:stCxn id="57" idx="2"/>
              <a:endCxn id="50" idx="0"/>
            </p:cNvCxnSpPr>
            <p:nvPr/>
          </p:nvCxnSpPr>
          <p:spPr>
            <a:xfrm rot="16200000" flipH="1">
              <a:off x="6894327" y="4964223"/>
              <a:ext cx="601230" cy="1209863"/>
            </a:xfrm>
            <a:prstGeom prst="bentConnector3">
              <a:avLst/>
            </a:prstGeom>
            <a:noFill/>
            <a:ln w="38100" cap="flat" cmpd="sng" algn="ctr">
              <a:solidFill>
                <a:srgbClr val="505050"/>
              </a:solidFill>
              <a:prstDash val="solid"/>
              <a:headEnd type="none"/>
              <a:tailEnd type="triangle"/>
            </a:ln>
            <a:effectLst/>
          </p:spPr>
        </p:cxnSp>
        <p:grpSp>
          <p:nvGrpSpPr>
            <p:cNvPr id="39" name="Group 38">
              <a:extLst>
                <a:ext uri="{FF2B5EF4-FFF2-40B4-BE49-F238E27FC236}">
                  <a16:creationId xmlns:a16="http://schemas.microsoft.com/office/drawing/2014/main" id="{D914F805-9260-40EB-9B07-790FDE460276}"/>
                </a:ext>
              </a:extLst>
            </p:cNvPr>
            <p:cNvGrpSpPr/>
            <p:nvPr/>
          </p:nvGrpSpPr>
          <p:grpSpPr>
            <a:xfrm>
              <a:off x="7027869" y="209646"/>
              <a:ext cx="3117106" cy="810327"/>
              <a:chOff x="7975830" y="155617"/>
              <a:chExt cx="3056264" cy="794510"/>
            </a:xfrm>
          </p:grpSpPr>
          <p:sp>
            <p:nvSpPr>
              <p:cNvPr id="66" name="Rounded Rectangle 2">
                <a:extLst>
                  <a:ext uri="{FF2B5EF4-FFF2-40B4-BE49-F238E27FC236}">
                    <a16:creationId xmlns:a16="http://schemas.microsoft.com/office/drawing/2014/main" id="{077687F6-4142-4A82-9241-7692C1E5DBD5}"/>
                  </a:ext>
                </a:extLst>
              </p:cNvPr>
              <p:cNvSpPr/>
              <p:nvPr/>
            </p:nvSpPr>
            <p:spPr bwMode="auto">
              <a:xfrm>
                <a:off x="7975830" y="1556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Import Data</a:t>
                </a:r>
              </a:p>
            </p:txBody>
          </p:sp>
          <p:sp>
            <p:nvSpPr>
              <p:cNvPr id="67" name="Oval 66">
                <a:extLst>
                  <a:ext uri="{FF2B5EF4-FFF2-40B4-BE49-F238E27FC236}">
                    <a16:creationId xmlns:a16="http://schemas.microsoft.com/office/drawing/2014/main" id="{CC967CFC-DDDF-415B-A6FE-05264C90B7EC}"/>
                  </a:ext>
                </a:extLst>
              </p:cNvPr>
              <p:cNvSpPr/>
              <p:nvPr/>
            </p:nvSpPr>
            <p:spPr bwMode="auto">
              <a:xfrm>
                <a:off x="9328116" y="76664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68A3C96F-994A-43F9-B79C-EF6F24CD818D}"/>
                </a:ext>
              </a:extLst>
            </p:cNvPr>
            <p:cNvGrpSpPr/>
            <p:nvPr/>
          </p:nvGrpSpPr>
          <p:grpSpPr>
            <a:xfrm>
              <a:off x="7027869" y="1588476"/>
              <a:ext cx="3117106" cy="912675"/>
              <a:chOff x="7975830" y="1507533"/>
              <a:chExt cx="3056264" cy="894861"/>
            </a:xfrm>
          </p:grpSpPr>
          <p:sp>
            <p:nvSpPr>
              <p:cNvPr id="63" name="Rounded Rectangle 6">
                <a:extLst>
                  <a:ext uri="{FF2B5EF4-FFF2-40B4-BE49-F238E27FC236}">
                    <a16:creationId xmlns:a16="http://schemas.microsoft.com/office/drawing/2014/main" id="{9B780B78-72D7-4BF1-8B1B-D433A1395AB0}"/>
                  </a:ext>
                </a:extLst>
              </p:cNvPr>
              <p:cNvSpPr/>
              <p:nvPr/>
            </p:nvSpPr>
            <p:spPr bwMode="auto">
              <a:xfrm>
                <a:off x="7975830" y="1613217"/>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Preprocess</a:t>
                </a:r>
              </a:p>
            </p:txBody>
          </p:sp>
          <p:sp>
            <p:nvSpPr>
              <p:cNvPr id="64" name="Oval 63">
                <a:extLst>
                  <a:ext uri="{FF2B5EF4-FFF2-40B4-BE49-F238E27FC236}">
                    <a16:creationId xmlns:a16="http://schemas.microsoft.com/office/drawing/2014/main" id="{C83516A7-AA74-4007-A047-0BE15AABF730}"/>
                  </a:ext>
                </a:extLst>
              </p:cNvPr>
              <p:cNvSpPr/>
              <p:nvPr/>
            </p:nvSpPr>
            <p:spPr bwMode="auto">
              <a:xfrm>
                <a:off x="9327329" y="1507533"/>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883E515-CFD2-4385-956B-445B27D19CA9}"/>
                  </a:ext>
                </a:extLst>
              </p:cNvPr>
              <p:cNvSpPr/>
              <p:nvPr/>
            </p:nvSpPr>
            <p:spPr bwMode="auto">
              <a:xfrm>
                <a:off x="9327329" y="221890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28BD674-3D8E-403F-9A19-5638AB8861BB}"/>
                </a:ext>
              </a:extLst>
            </p:cNvPr>
            <p:cNvGrpSpPr/>
            <p:nvPr/>
          </p:nvGrpSpPr>
          <p:grpSpPr>
            <a:xfrm>
              <a:off x="2047026" y="3128140"/>
              <a:ext cx="3117106" cy="801295"/>
              <a:chOff x="3430994" y="2998521"/>
              <a:chExt cx="3056264" cy="785655"/>
            </a:xfrm>
          </p:grpSpPr>
          <p:sp>
            <p:nvSpPr>
              <p:cNvPr id="61" name="Rounded Rectangle 8">
                <a:extLst>
                  <a:ext uri="{FF2B5EF4-FFF2-40B4-BE49-F238E27FC236}">
                    <a16:creationId xmlns:a16="http://schemas.microsoft.com/office/drawing/2014/main" id="{21DE4F1C-8207-4865-B692-EC3717564901}"/>
                  </a:ext>
                </a:extLst>
              </p:cNvPr>
              <p:cNvSpPr/>
              <p:nvPr/>
            </p:nvSpPr>
            <p:spPr bwMode="auto">
              <a:xfrm>
                <a:off x="3430994" y="2998521"/>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Algorithm</a:t>
                </a:r>
              </a:p>
            </p:txBody>
          </p:sp>
          <p:sp>
            <p:nvSpPr>
              <p:cNvPr id="62" name="Oval 61">
                <a:extLst>
                  <a:ext uri="{FF2B5EF4-FFF2-40B4-BE49-F238E27FC236}">
                    <a16:creationId xmlns:a16="http://schemas.microsoft.com/office/drawing/2014/main" id="{6DE4C96C-6360-4604-8725-2411699E27C9}"/>
                  </a:ext>
                </a:extLst>
              </p:cNvPr>
              <p:cNvSpPr/>
              <p:nvPr/>
            </p:nvSpPr>
            <p:spPr bwMode="auto">
              <a:xfrm>
                <a:off x="4859171" y="3600690"/>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FFB454FE-7DA3-41B9-B941-7E3FBFBA56B8}"/>
                </a:ext>
              </a:extLst>
            </p:cNvPr>
            <p:cNvGrpSpPr/>
            <p:nvPr/>
          </p:nvGrpSpPr>
          <p:grpSpPr>
            <a:xfrm>
              <a:off x="5031456" y="4488502"/>
              <a:ext cx="3117106" cy="898160"/>
              <a:chOff x="6114641" y="4350949"/>
              <a:chExt cx="3056264" cy="880628"/>
            </a:xfrm>
          </p:grpSpPr>
          <p:sp>
            <p:nvSpPr>
              <p:cNvPr id="57" name="Rounded Rectangle 9">
                <a:extLst>
                  <a:ext uri="{FF2B5EF4-FFF2-40B4-BE49-F238E27FC236}">
                    <a16:creationId xmlns:a16="http://schemas.microsoft.com/office/drawing/2014/main" id="{91B46CF7-0E05-4C70-A5CF-7661494F9CA1}"/>
                  </a:ext>
                </a:extLst>
              </p:cNvPr>
              <p:cNvSpPr/>
              <p:nvPr/>
            </p:nvSpPr>
            <p:spPr bwMode="auto">
              <a:xfrm>
                <a:off x="6114641" y="4432274"/>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Train Model</a:t>
                </a:r>
              </a:p>
            </p:txBody>
          </p:sp>
          <p:sp>
            <p:nvSpPr>
              <p:cNvPr id="58" name="Oval 57">
                <a:extLst>
                  <a:ext uri="{FF2B5EF4-FFF2-40B4-BE49-F238E27FC236}">
                    <a16:creationId xmlns:a16="http://schemas.microsoft.com/office/drawing/2014/main" id="{E66A2F8F-672C-4AF4-855A-52E9908D872A}"/>
                  </a:ext>
                </a:extLst>
              </p:cNvPr>
              <p:cNvSpPr/>
              <p:nvPr/>
            </p:nvSpPr>
            <p:spPr bwMode="auto">
              <a:xfrm>
                <a:off x="6893257"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4BE5B8B-6D00-40EE-8118-0243CC00264B}"/>
                  </a:ext>
                </a:extLst>
              </p:cNvPr>
              <p:cNvSpPr/>
              <p:nvPr/>
            </p:nvSpPr>
            <p:spPr bwMode="auto">
              <a:xfrm>
                <a:off x="8032081" y="435094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0C168288-279E-4008-8DB6-46A81E4308B4}"/>
                  </a:ext>
                </a:extLst>
              </p:cNvPr>
              <p:cNvSpPr/>
              <p:nvPr/>
            </p:nvSpPr>
            <p:spPr bwMode="auto">
              <a:xfrm>
                <a:off x="7563177" y="5048091"/>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D199A68-1A0E-43D9-9CAF-5B9DBFC91BB8}"/>
                </a:ext>
              </a:extLst>
            </p:cNvPr>
            <p:cNvGrpSpPr/>
            <p:nvPr/>
          </p:nvGrpSpPr>
          <p:grpSpPr>
            <a:xfrm>
              <a:off x="7027869" y="3058681"/>
              <a:ext cx="3117106" cy="931508"/>
              <a:chOff x="7975830" y="2829858"/>
              <a:chExt cx="3056264" cy="913326"/>
            </a:xfrm>
          </p:grpSpPr>
          <p:sp>
            <p:nvSpPr>
              <p:cNvPr id="53" name="Rounded Rectangle 7">
                <a:extLst>
                  <a:ext uri="{FF2B5EF4-FFF2-40B4-BE49-F238E27FC236}">
                    <a16:creationId xmlns:a16="http://schemas.microsoft.com/office/drawing/2014/main" id="{87F5EA08-0C4D-44DB-A7EE-24BEA8F20886}"/>
                  </a:ext>
                </a:extLst>
              </p:cNvPr>
              <p:cNvSpPr/>
              <p:nvPr/>
            </p:nvSpPr>
            <p:spPr bwMode="auto">
              <a:xfrm>
                <a:off x="7975830" y="2949042"/>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Split Data</a:t>
                </a:r>
              </a:p>
            </p:txBody>
          </p:sp>
          <p:sp>
            <p:nvSpPr>
              <p:cNvPr id="54" name="Oval 53">
                <a:extLst>
                  <a:ext uri="{FF2B5EF4-FFF2-40B4-BE49-F238E27FC236}">
                    <a16:creationId xmlns:a16="http://schemas.microsoft.com/office/drawing/2014/main" id="{499E0982-DAA6-458B-BF80-352C8017E877}"/>
                  </a:ext>
                </a:extLst>
              </p:cNvPr>
              <p:cNvSpPr/>
              <p:nvPr/>
            </p:nvSpPr>
            <p:spPr bwMode="auto">
              <a:xfrm>
                <a:off x="9327329" y="282985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13231B1-4185-44CF-A643-C71BB8EB1C36}"/>
                  </a:ext>
                </a:extLst>
              </p:cNvPr>
              <p:cNvSpPr/>
              <p:nvPr/>
            </p:nvSpPr>
            <p:spPr bwMode="auto">
              <a:xfrm>
                <a:off x="8542421" y="354079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56E51F9-E13F-4294-AC3E-1C9A55EDBFE4}"/>
                  </a:ext>
                </a:extLst>
              </p:cNvPr>
              <p:cNvSpPr/>
              <p:nvPr/>
            </p:nvSpPr>
            <p:spPr bwMode="auto">
              <a:xfrm>
                <a:off x="10194807" y="3559698"/>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70EAADC7-126E-463B-9E76-85A1ABE1B538}"/>
                </a:ext>
              </a:extLst>
            </p:cNvPr>
            <p:cNvCxnSpPr/>
            <p:nvPr/>
          </p:nvCxnSpPr>
          <p:spPr>
            <a:xfrm>
              <a:off x="8487447" y="1093973"/>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5" name="Straight Arrow Connector 44">
              <a:extLst>
                <a:ext uri="{FF2B5EF4-FFF2-40B4-BE49-F238E27FC236}">
                  <a16:creationId xmlns:a16="http://schemas.microsoft.com/office/drawing/2014/main" id="{38CE834F-168F-460B-B0CD-6B3E886B61BA}"/>
                </a:ext>
              </a:extLst>
            </p:cNvPr>
            <p:cNvCxnSpPr/>
            <p:nvPr/>
          </p:nvCxnSpPr>
          <p:spPr>
            <a:xfrm>
              <a:off x="8495946" y="2555241"/>
              <a:ext cx="8499" cy="469959"/>
            </a:xfrm>
            <a:prstGeom prst="straightConnector1">
              <a:avLst/>
            </a:prstGeom>
            <a:noFill/>
            <a:ln w="44450" cap="flat" cmpd="sng" algn="ctr">
              <a:solidFill>
                <a:srgbClr val="505050"/>
              </a:solidFill>
              <a:prstDash val="solid"/>
              <a:round/>
              <a:headEnd type="none" w="med" len="med"/>
              <a:tailEnd type="triangle" w="med" len="med"/>
            </a:ln>
            <a:effectLst/>
          </p:spPr>
        </p:cxnSp>
        <p:cxnSp>
          <p:nvCxnSpPr>
            <p:cNvPr id="46" name="Elbow Connector 38">
              <a:extLst>
                <a:ext uri="{FF2B5EF4-FFF2-40B4-BE49-F238E27FC236}">
                  <a16:creationId xmlns:a16="http://schemas.microsoft.com/office/drawing/2014/main" id="{4FD5CB8B-3A4F-4797-853A-CB208D8FBD97}"/>
                </a:ext>
              </a:extLst>
            </p:cNvPr>
            <p:cNvCxnSpPr>
              <a:stCxn id="55" idx="5"/>
              <a:endCxn id="59" idx="0"/>
            </p:cNvCxnSpPr>
            <p:nvPr/>
          </p:nvCxnSpPr>
          <p:spPr>
            <a:xfrm rot="5400000">
              <a:off x="7145283" y="3874960"/>
              <a:ext cx="544996" cy="682080"/>
            </a:xfrm>
            <a:prstGeom prst="bentConnector3">
              <a:avLst/>
            </a:prstGeom>
            <a:noFill/>
            <a:ln w="41275" cap="flat" cmpd="sng" algn="ctr">
              <a:solidFill>
                <a:srgbClr val="50505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11D9A3FF-FEFF-47EA-BCAF-263A15681BDC}"/>
                </a:ext>
              </a:extLst>
            </p:cNvPr>
            <p:cNvCxnSpPr/>
            <p:nvPr/>
          </p:nvCxnSpPr>
          <p:spPr>
            <a:xfrm>
              <a:off x="9376443" y="4018538"/>
              <a:ext cx="36099" cy="1802469"/>
            </a:xfrm>
            <a:prstGeom prst="straightConnector1">
              <a:avLst/>
            </a:prstGeom>
            <a:noFill/>
            <a:ln w="44450" cap="flat" cmpd="sng" algn="ctr">
              <a:solidFill>
                <a:srgbClr val="505050"/>
              </a:solidFill>
              <a:prstDash val="solid"/>
              <a:round/>
              <a:headEnd type="none" w="med" len="med"/>
              <a:tailEnd type="triangle" w="med" len="med"/>
            </a:ln>
            <a:effectLst/>
          </p:spPr>
        </p:cxnSp>
        <p:grpSp>
          <p:nvGrpSpPr>
            <p:cNvPr id="48" name="Group 47">
              <a:extLst>
                <a:ext uri="{FF2B5EF4-FFF2-40B4-BE49-F238E27FC236}">
                  <a16:creationId xmlns:a16="http://schemas.microsoft.com/office/drawing/2014/main" id="{AEE2623C-CDC6-4165-A67F-201FAD723A76}"/>
                </a:ext>
              </a:extLst>
            </p:cNvPr>
            <p:cNvGrpSpPr/>
            <p:nvPr/>
          </p:nvGrpSpPr>
          <p:grpSpPr>
            <a:xfrm>
              <a:off x="6987067" y="5849362"/>
              <a:ext cx="3117106" cy="799000"/>
              <a:chOff x="8032081" y="5685245"/>
              <a:chExt cx="3056264" cy="783403"/>
            </a:xfrm>
          </p:grpSpPr>
          <p:grpSp>
            <p:nvGrpSpPr>
              <p:cNvPr id="49" name="Group 48">
                <a:extLst>
                  <a:ext uri="{FF2B5EF4-FFF2-40B4-BE49-F238E27FC236}">
                    <a16:creationId xmlns:a16="http://schemas.microsoft.com/office/drawing/2014/main" id="{234CC920-3848-406F-99BF-A89D00450211}"/>
                  </a:ext>
                </a:extLst>
              </p:cNvPr>
              <p:cNvGrpSpPr/>
              <p:nvPr/>
            </p:nvGrpSpPr>
            <p:grpSpPr>
              <a:xfrm>
                <a:off x="8032081" y="5685245"/>
                <a:ext cx="3056264" cy="783403"/>
                <a:chOff x="8706235" y="5668189"/>
                <a:chExt cx="3056264" cy="783403"/>
              </a:xfrm>
            </p:grpSpPr>
            <p:sp>
              <p:nvSpPr>
                <p:cNvPr id="51" name="Rounded Rectangle 10">
                  <a:extLst>
                    <a:ext uri="{FF2B5EF4-FFF2-40B4-BE49-F238E27FC236}">
                      <a16:creationId xmlns:a16="http://schemas.microsoft.com/office/drawing/2014/main" id="{183D243A-0AF0-4BC5-A2F7-B278632234E8}"/>
                    </a:ext>
                  </a:extLst>
                </p:cNvPr>
                <p:cNvSpPr/>
                <p:nvPr/>
              </p:nvSpPr>
              <p:spPr bwMode="auto">
                <a:xfrm>
                  <a:off x="8706235" y="5768099"/>
                  <a:ext cx="3056264" cy="683493"/>
                </a:xfrm>
                <a:prstGeom prst="roundRect">
                  <a:avLst/>
                </a:prstGeom>
                <a:solidFill>
                  <a:srgbClr val="FFFFFF"/>
                </a:solidFill>
                <a:ln w="10795" cap="flat" cmpd="sng" algn="ctr">
                  <a:solidFill>
                    <a:srgbClr val="002050">
                      <a:lumMod val="60000"/>
                      <a:lumOff val="4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002050">
                          <a:lumMod val="60000"/>
                          <a:lumOff val="40000"/>
                        </a:srgbClr>
                      </a:solidFill>
                      <a:effectLst/>
                      <a:uLnTx/>
                      <a:uFillTx/>
                      <a:latin typeface="Segoe UI"/>
                      <a:ea typeface="Segoe UI" pitchFamily="34" charset="0"/>
                      <a:cs typeface="Segoe UI" pitchFamily="34" charset="0"/>
                    </a:rPr>
                    <a:t>Score Model</a:t>
                  </a:r>
                </a:p>
              </p:txBody>
            </p:sp>
            <p:sp>
              <p:nvSpPr>
                <p:cNvPr id="52" name="Oval 51">
                  <a:extLst>
                    <a:ext uri="{FF2B5EF4-FFF2-40B4-BE49-F238E27FC236}">
                      <a16:creationId xmlns:a16="http://schemas.microsoft.com/office/drawing/2014/main" id="{A56C4E54-CA26-4641-BBFE-E96B3D04DCBB}"/>
                    </a:ext>
                  </a:extLst>
                </p:cNvPr>
                <p:cNvSpPr/>
                <p:nvPr/>
              </p:nvSpPr>
              <p:spPr bwMode="auto">
                <a:xfrm>
                  <a:off x="10980313" y="5668189"/>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Oval 49">
                <a:extLst>
                  <a:ext uri="{FF2B5EF4-FFF2-40B4-BE49-F238E27FC236}">
                    <a16:creationId xmlns:a16="http://schemas.microsoft.com/office/drawing/2014/main" id="{3C00AD2F-A66C-429D-96E7-670DCB48899B}"/>
                  </a:ext>
                </a:extLst>
              </p:cNvPr>
              <p:cNvSpPr/>
              <p:nvPr/>
            </p:nvSpPr>
            <p:spPr bwMode="auto">
              <a:xfrm>
                <a:off x="8741098" y="5705262"/>
                <a:ext cx="175846" cy="183486"/>
              </a:xfrm>
              <a:prstGeom prst="ellipse">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1464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F80D-06C7-4696-9BDD-D6FE2DD9C426}"/>
              </a:ext>
            </a:extLst>
          </p:cNvPr>
          <p:cNvSpPr>
            <a:spLocks noGrp="1"/>
          </p:cNvSpPr>
          <p:nvPr>
            <p:ph type="title"/>
          </p:nvPr>
        </p:nvSpPr>
        <p:spPr/>
        <p:txBody>
          <a:bodyPr/>
          <a:lstStyle/>
          <a:p>
            <a:r>
              <a:rPr lang="en-US" b="0" dirty="0"/>
              <a:t>Https://aka.ms/mtcsmlstudio</a:t>
            </a:r>
            <a:endParaRPr lang="en-US" dirty="0"/>
          </a:p>
        </p:txBody>
      </p:sp>
      <p:sp>
        <p:nvSpPr>
          <p:cNvPr id="8" name="Text Placeholder 7">
            <a:extLst>
              <a:ext uri="{FF2B5EF4-FFF2-40B4-BE49-F238E27FC236}">
                <a16:creationId xmlns:a16="http://schemas.microsoft.com/office/drawing/2014/main" id="{12FB7CCD-DE86-4059-8DAF-2D7DC970F54C}"/>
              </a:ext>
            </a:extLst>
          </p:cNvPr>
          <p:cNvSpPr>
            <a:spLocks noGrp="1"/>
          </p:cNvSpPr>
          <p:nvPr>
            <p:ph type="body" idx="1"/>
          </p:nvPr>
        </p:nvSpPr>
        <p:spPr/>
        <p:txBody>
          <a:bodyPr/>
          <a:lstStyle/>
          <a:p>
            <a:r>
              <a:rPr lang="en-US"/>
              <a:t>ML Studio Demo </a:t>
            </a:r>
            <a:endParaRPr lang="en-US" dirty="0"/>
          </a:p>
        </p:txBody>
      </p:sp>
    </p:spTree>
    <p:extLst>
      <p:ext uri="{BB962C8B-B14F-4D97-AF65-F5344CB8AC3E}">
        <p14:creationId xmlns:p14="http://schemas.microsoft.com/office/powerpoint/2010/main" val="123918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9B64-9336-465D-8CE7-E939C27662C8}"/>
              </a:ext>
            </a:extLst>
          </p:cNvPr>
          <p:cNvSpPr>
            <a:spLocks noGrp="1"/>
          </p:cNvSpPr>
          <p:nvPr>
            <p:ph type="title"/>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DECA1439-B78D-43D7-BC97-D4F9E7904F5C}"/>
              </a:ext>
            </a:extLst>
          </p:cNvPr>
          <p:cNvGraphicFramePr>
            <a:graphicFrameLocks noGrp="1"/>
          </p:cNvGraphicFramePr>
          <p:nvPr>
            <p:ph idx="1"/>
            <p:extLst>
              <p:ext uri="{D42A27DB-BD31-4B8C-83A1-F6EECF244321}">
                <p14:modId xmlns:p14="http://schemas.microsoft.com/office/powerpoint/2010/main" val="6369867"/>
              </p:ext>
            </p:extLst>
          </p:nvPr>
        </p:nvGraphicFramePr>
        <p:xfrm>
          <a:off x="650534" y="1409017"/>
          <a:ext cx="10890933" cy="4039966"/>
        </p:xfrm>
        <a:graphic>
          <a:graphicData uri="http://schemas.openxmlformats.org/drawingml/2006/table">
            <a:tbl>
              <a:tblPr/>
              <a:tblGrid>
                <a:gridCol w="1916349">
                  <a:extLst>
                    <a:ext uri="{9D8B030D-6E8A-4147-A177-3AD203B41FA5}">
                      <a16:colId xmlns:a16="http://schemas.microsoft.com/office/drawing/2014/main" val="1203102440"/>
                    </a:ext>
                  </a:extLst>
                </a:gridCol>
                <a:gridCol w="1897375">
                  <a:extLst>
                    <a:ext uri="{9D8B030D-6E8A-4147-A177-3AD203B41FA5}">
                      <a16:colId xmlns:a16="http://schemas.microsoft.com/office/drawing/2014/main" val="3818249539"/>
                    </a:ext>
                  </a:extLst>
                </a:gridCol>
                <a:gridCol w="7077209">
                  <a:extLst>
                    <a:ext uri="{9D8B030D-6E8A-4147-A177-3AD203B41FA5}">
                      <a16:colId xmlns:a16="http://schemas.microsoft.com/office/drawing/2014/main" val="4282131623"/>
                    </a:ext>
                  </a:extLst>
                </a:gridCol>
              </a:tblGrid>
              <a:tr h="577138">
                <a:tc>
                  <a:txBody>
                    <a:bodyPr/>
                    <a:lstStyle/>
                    <a:p>
                      <a:pPr marL="0" marR="0" fontAlgn="t">
                        <a:spcBef>
                          <a:spcPts val="0"/>
                        </a:spcBef>
                        <a:spcAft>
                          <a:spcPts val="0"/>
                        </a:spcAft>
                      </a:pPr>
                      <a:r>
                        <a:rPr lang="en-US" sz="2300">
                          <a:effectLst/>
                          <a:latin typeface="Calibri" panose="020F0502020204030204" pitchFamily="34" charset="0"/>
                        </a:rPr>
                        <a:t>Time</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dirty="0">
                          <a:effectLst/>
                          <a:latin typeface="Calibri" panose="020F0502020204030204" pitchFamily="34" charset="0"/>
                        </a:rPr>
                        <a:t> </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Agenda</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93995891"/>
                  </a:ext>
                </a:extLst>
              </a:tr>
              <a:tr h="577138">
                <a:tc>
                  <a:txBody>
                    <a:bodyPr/>
                    <a:lstStyle/>
                    <a:p>
                      <a:pPr marL="0" marR="0" fontAlgn="t">
                        <a:spcBef>
                          <a:spcPts val="0"/>
                        </a:spcBef>
                        <a:spcAft>
                          <a:spcPts val="0"/>
                        </a:spcAft>
                      </a:pPr>
                      <a:r>
                        <a:rPr lang="en-US" sz="2300">
                          <a:effectLst/>
                          <a:latin typeface="Calibri" panose="020F0502020204030204" pitchFamily="34" charset="0"/>
                        </a:rPr>
                        <a:t>09:30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10:00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Azure Machine Learning Overview</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484064341"/>
                  </a:ext>
                </a:extLst>
              </a:tr>
              <a:tr h="577138">
                <a:tc>
                  <a:txBody>
                    <a:bodyPr/>
                    <a:lstStyle/>
                    <a:p>
                      <a:pPr marL="0" marR="0" fontAlgn="t">
                        <a:spcBef>
                          <a:spcPts val="0"/>
                        </a:spcBef>
                        <a:spcAft>
                          <a:spcPts val="0"/>
                        </a:spcAft>
                      </a:pPr>
                      <a:r>
                        <a:rPr lang="en-US" sz="2300">
                          <a:effectLst/>
                          <a:latin typeface="Calibri" panose="020F0502020204030204" pitchFamily="34" charset="0"/>
                        </a:rPr>
                        <a:t>10:00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10:45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Interactive exploration of an existing solution </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68160559"/>
                  </a:ext>
                </a:extLst>
              </a:tr>
              <a:tr h="577138">
                <a:tc>
                  <a:txBody>
                    <a:bodyPr/>
                    <a:lstStyle/>
                    <a:p>
                      <a:pPr marL="0" marR="0" fontAlgn="t">
                        <a:spcBef>
                          <a:spcPts val="0"/>
                        </a:spcBef>
                        <a:spcAft>
                          <a:spcPts val="0"/>
                        </a:spcAft>
                      </a:pPr>
                      <a:r>
                        <a:rPr lang="en-US" sz="2300">
                          <a:effectLst/>
                          <a:latin typeface="Calibri" panose="020F0502020204030204" pitchFamily="34" charset="0"/>
                        </a:rPr>
                        <a:t>10:45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11:00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Break</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25442553"/>
                  </a:ext>
                </a:extLst>
              </a:tr>
              <a:tr h="577138">
                <a:tc>
                  <a:txBody>
                    <a:bodyPr/>
                    <a:lstStyle/>
                    <a:p>
                      <a:pPr marL="0" marR="0" fontAlgn="t">
                        <a:spcBef>
                          <a:spcPts val="0"/>
                        </a:spcBef>
                        <a:spcAft>
                          <a:spcPts val="0"/>
                        </a:spcAft>
                      </a:pPr>
                      <a:r>
                        <a:rPr lang="en-US" sz="2300">
                          <a:effectLst/>
                          <a:latin typeface="Calibri" panose="020F0502020204030204" pitchFamily="34" charset="0"/>
                        </a:rPr>
                        <a:t>11:00 AM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12:00 PM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ML Studio Hands on Lab</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64621084"/>
                  </a:ext>
                </a:extLst>
              </a:tr>
              <a:tr h="577138">
                <a:tc>
                  <a:txBody>
                    <a:bodyPr/>
                    <a:lstStyle/>
                    <a:p>
                      <a:pPr marL="0" marR="0" fontAlgn="t">
                        <a:spcBef>
                          <a:spcPts val="0"/>
                        </a:spcBef>
                        <a:spcAft>
                          <a:spcPts val="0"/>
                        </a:spcAft>
                      </a:pPr>
                      <a:r>
                        <a:rPr lang="en-US" sz="2300">
                          <a:effectLst/>
                          <a:latin typeface="Calibri" panose="020F0502020204030204" pitchFamily="34" charset="0"/>
                        </a:rPr>
                        <a:t>12:00 PM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01:00 PM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Lunch and use case and discussion</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81957303"/>
                  </a:ext>
                </a:extLst>
              </a:tr>
              <a:tr h="577138">
                <a:tc>
                  <a:txBody>
                    <a:bodyPr/>
                    <a:lstStyle/>
                    <a:p>
                      <a:pPr marL="0" marR="0" fontAlgn="t">
                        <a:spcBef>
                          <a:spcPts val="0"/>
                        </a:spcBef>
                        <a:spcAft>
                          <a:spcPts val="0"/>
                        </a:spcAft>
                      </a:pPr>
                      <a:r>
                        <a:rPr lang="en-US" sz="2300">
                          <a:effectLst/>
                          <a:latin typeface="Calibri" panose="020F0502020204030204" pitchFamily="34" charset="0"/>
                        </a:rPr>
                        <a:t>01:00 PM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a:effectLst/>
                          <a:latin typeface="Calibri" panose="020F0502020204030204" pitchFamily="34" charset="0"/>
                        </a:rPr>
                        <a:t>01:30 PM</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300" dirty="0">
                          <a:effectLst/>
                          <a:latin typeface="Calibri" panose="020F0502020204030204" pitchFamily="34" charset="0"/>
                        </a:rPr>
                        <a:t>Q &amp; A </a:t>
                      </a:r>
                    </a:p>
                  </a:txBody>
                  <a:tcPr marL="131766" marR="131766" marT="108897" marB="1088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87125984"/>
                  </a:ext>
                </a:extLst>
              </a:tr>
            </a:tbl>
          </a:graphicData>
        </a:graphic>
      </p:graphicFrame>
      <p:sp>
        <p:nvSpPr>
          <p:cNvPr id="4" name="Text Placeholder 3">
            <a:extLst>
              <a:ext uri="{FF2B5EF4-FFF2-40B4-BE49-F238E27FC236}">
                <a16:creationId xmlns:a16="http://schemas.microsoft.com/office/drawing/2014/main" id="{7B318DE0-2EF7-4BF0-945E-F587777D9D3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277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1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Define objectives</a:t>
            </a:r>
          </a:p>
          <a:p>
            <a:pPr lvl="1"/>
            <a:r>
              <a:rPr lang="en-US" sz="1400" dirty="0"/>
              <a:t>Identify key business variables </a:t>
            </a:r>
          </a:p>
          <a:p>
            <a:pPr lvl="1"/>
            <a:r>
              <a:rPr lang="en-US" sz="1400" dirty="0"/>
              <a:t>Project goal </a:t>
            </a:r>
          </a:p>
          <a:p>
            <a:pPr lvl="1"/>
            <a:r>
              <a:rPr lang="en-US" sz="1400" dirty="0"/>
              <a:t>Question</a:t>
            </a:r>
          </a:p>
          <a:p>
            <a:pPr lvl="1"/>
            <a:r>
              <a:rPr lang="en-US" sz="1400" dirty="0"/>
              <a:t>Success metrics</a:t>
            </a:r>
          </a:p>
          <a:p>
            <a:endParaRPr lang="en-US" sz="1600" dirty="0"/>
          </a:p>
          <a:p>
            <a:r>
              <a:rPr lang="en-US" sz="1600" dirty="0"/>
              <a:t>Identify data sources </a:t>
            </a:r>
          </a:p>
          <a:p>
            <a:pPr lvl="1"/>
            <a:r>
              <a:rPr lang="en-US" sz="1400" dirty="0"/>
              <a:t>Data sources that contain known examples of answers</a:t>
            </a:r>
          </a:p>
          <a:p>
            <a:pPr lvl="1"/>
            <a:r>
              <a:rPr lang="en-US" sz="1400" dirty="0"/>
              <a:t>Data characteristics</a:t>
            </a:r>
          </a:p>
          <a:p>
            <a:pPr lvl="1"/>
            <a:r>
              <a:rPr lang="en-US" sz="1400" dirty="0"/>
              <a:t>Data quality </a:t>
            </a:r>
          </a:p>
          <a:p>
            <a:pPr lvl="1"/>
            <a:r>
              <a:rPr lang="en-US" sz="1400" dirty="0"/>
              <a:t>Tools and language</a:t>
            </a:r>
          </a:p>
          <a:p>
            <a:pPr lvl="1"/>
            <a:r>
              <a:rPr lang="en-US" sz="1400" dirty="0"/>
              <a:t>Security</a:t>
            </a:r>
          </a:p>
          <a:p>
            <a:pPr lvl="2"/>
            <a:r>
              <a:rPr lang="en-US" sz="1200" dirty="0"/>
              <a:t>Encryption, Audit, Access control</a:t>
            </a:r>
          </a:p>
          <a:p>
            <a:pPr marL="0" indent="0">
              <a:buNone/>
            </a:pPr>
            <a:endParaRPr lang="en-US" sz="1600" dirty="0"/>
          </a:p>
          <a:p>
            <a:r>
              <a:rPr lang="en-US" sz="1600" dirty="0"/>
              <a:t>Artifacts</a:t>
            </a:r>
          </a:p>
          <a:p>
            <a:pPr lvl="1"/>
            <a:r>
              <a:rPr lang="en-US" sz="1400" dirty="0"/>
              <a:t>Documents</a:t>
            </a:r>
          </a:p>
          <a:p>
            <a:pPr lvl="1"/>
            <a:r>
              <a:rPr lang="en-US" sz="1400" dirty="0"/>
              <a:t>Data sources</a:t>
            </a:r>
          </a:p>
          <a:p>
            <a:pPr lvl="1"/>
            <a:r>
              <a:rPr lang="en-US" sz="1400" dirty="0"/>
              <a:t>Data</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Analyze business needs</a:t>
            </a:r>
          </a:p>
        </p:txBody>
      </p:sp>
      <p:pic>
        <p:nvPicPr>
          <p:cNvPr id="6" name="Picture 5">
            <a:extLst>
              <a:ext uri="{FF2B5EF4-FFF2-40B4-BE49-F238E27FC236}">
                <a16:creationId xmlns:a16="http://schemas.microsoft.com/office/drawing/2014/main" id="{BDB4E5A4-C506-41E4-8742-CE79DCA3A274}"/>
              </a:ext>
            </a:extLst>
          </p:cNvPr>
          <p:cNvPicPr>
            <a:picLocks noChangeAspect="1"/>
          </p:cNvPicPr>
          <p:nvPr/>
        </p:nvPicPr>
        <p:blipFill>
          <a:blip r:embed="rId3"/>
          <a:stretch>
            <a:fillRect/>
          </a:stretch>
        </p:blipFill>
        <p:spPr>
          <a:xfrm>
            <a:off x="8059008" y="2589561"/>
            <a:ext cx="3820570" cy="3820570"/>
          </a:xfrm>
          <a:prstGeom prst="rect">
            <a:avLst/>
          </a:prstGeom>
        </p:spPr>
      </p:pic>
    </p:spTree>
    <p:extLst>
      <p:ext uri="{BB962C8B-B14F-4D97-AF65-F5344CB8AC3E}">
        <p14:creationId xmlns:p14="http://schemas.microsoft.com/office/powerpoint/2010/main" val="195760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pic>
        <p:nvPicPr>
          <p:cNvPr id="3" name="Content Placeholder 2">
            <a:extLst>
              <a:ext uri="{FF2B5EF4-FFF2-40B4-BE49-F238E27FC236}">
                <a16:creationId xmlns:a16="http://schemas.microsoft.com/office/drawing/2014/main" id="{41E2FA2C-7BC1-481F-A717-4FF3B19F8E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273" y="1212850"/>
            <a:ext cx="9355455" cy="5197475"/>
          </a:xfrm>
        </p:spPr>
      </p:pic>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spTree>
    <p:extLst>
      <p:ext uri="{BB962C8B-B14F-4D97-AF65-F5344CB8AC3E}">
        <p14:creationId xmlns:p14="http://schemas.microsoft.com/office/powerpoint/2010/main" val="1866819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1. Business Understanding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Scenario #1: Small to medium tabular dataset in a local files</a:t>
            </a:r>
          </a:p>
          <a:p>
            <a:endParaRPr lang="en-US" dirty="0"/>
          </a:p>
          <a:p>
            <a:endParaRPr lang="en-US" dirty="0"/>
          </a:p>
          <a:p>
            <a:endParaRPr lang="en-US" dirty="0"/>
          </a:p>
          <a:p>
            <a:endParaRPr lang="en-US" dirty="0"/>
          </a:p>
          <a:p>
            <a:endParaRPr lang="en-US" dirty="0"/>
          </a:p>
          <a:p>
            <a:endParaRPr lang="en-US" dirty="0"/>
          </a:p>
          <a:p>
            <a:r>
              <a:rPr lang="en-US" dirty="0"/>
              <a:t>Scenario #2: Small to medium dataset of local files that require processing</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Scenario #3: Big data in local files, target Hive database in Azure HDInsight Hadoop clusters</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Solution Diagram</a:t>
            </a:r>
          </a:p>
        </p:txBody>
      </p:sp>
      <p:pic>
        <p:nvPicPr>
          <p:cNvPr id="3" name="Picture 2">
            <a:extLst>
              <a:ext uri="{FF2B5EF4-FFF2-40B4-BE49-F238E27FC236}">
                <a16:creationId xmlns:a16="http://schemas.microsoft.com/office/drawing/2014/main" id="{85442A44-1710-4319-B46D-42C0D22DA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370" y="1476290"/>
            <a:ext cx="2978355" cy="1090909"/>
          </a:xfrm>
          <a:prstGeom prst="rect">
            <a:avLst/>
          </a:prstGeom>
        </p:spPr>
      </p:pic>
      <p:pic>
        <p:nvPicPr>
          <p:cNvPr id="5" name="Picture 4">
            <a:extLst>
              <a:ext uri="{FF2B5EF4-FFF2-40B4-BE49-F238E27FC236}">
                <a16:creationId xmlns:a16="http://schemas.microsoft.com/office/drawing/2014/main" id="{89C7F716-9006-4886-A7E9-E34B02351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928" y="3342167"/>
            <a:ext cx="7295238" cy="1038095"/>
          </a:xfrm>
          <a:prstGeom prst="rect">
            <a:avLst/>
          </a:prstGeom>
        </p:spPr>
      </p:pic>
      <p:pic>
        <p:nvPicPr>
          <p:cNvPr id="7" name="Picture 6">
            <a:extLst>
              <a:ext uri="{FF2B5EF4-FFF2-40B4-BE49-F238E27FC236}">
                <a16:creationId xmlns:a16="http://schemas.microsoft.com/office/drawing/2014/main" id="{7C45B6E1-F9C7-4441-8DD0-4B0177304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300" y="5468841"/>
            <a:ext cx="7658494" cy="1098606"/>
          </a:xfrm>
          <a:prstGeom prst="rect">
            <a:avLst/>
          </a:prstGeom>
        </p:spPr>
      </p:pic>
    </p:spTree>
    <p:extLst>
      <p:ext uri="{BB962C8B-B14F-4D97-AF65-F5344CB8AC3E}">
        <p14:creationId xmlns:p14="http://schemas.microsoft.com/office/powerpoint/2010/main" val="1185485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2. Data Acquisition and Understanding </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lstStyle/>
          <a:p>
            <a:r>
              <a:rPr lang="en-US" dirty="0"/>
              <a:t>Ingest the data</a:t>
            </a:r>
          </a:p>
          <a:p>
            <a:pPr lvl="1"/>
            <a:r>
              <a:rPr lang="en-US" dirty="0"/>
              <a:t>Move the data from source to target location</a:t>
            </a:r>
          </a:p>
          <a:p>
            <a:pPr lvl="1"/>
            <a:endParaRPr lang="en-US" dirty="0"/>
          </a:p>
          <a:p>
            <a:r>
              <a:rPr lang="en-US" dirty="0"/>
              <a:t>Explore the data</a:t>
            </a:r>
          </a:p>
          <a:p>
            <a:pPr lvl="1"/>
            <a:r>
              <a:rPr lang="en-US" dirty="0"/>
              <a:t>Data cleaning </a:t>
            </a:r>
          </a:p>
          <a:p>
            <a:pPr lvl="2"/>
            <a:r>
              <a:rPr lang="en-US" dirty="0"/>
              <a:t>Incomplete</a:t>
            </a:r>
          </a:p>
          <a:p>
            <a:pPr lvl="2"/>
            <a:r>
              <a:rPr lang="en-US" dirty="0"/>
              <a:t>Noisy</a:t>
            </a:r>
          </a:p>
          <a:p>
            <a:pPr lvl="2"/>
            <a:r>
              <a:rPr lang="en-US" dirty="0"/>
              <a:t>Inconsistent</a:t>
            </a:r>
          </a:p>
          <a:p>
            <a:pPr lvl="1"/>
            <a:r>
              <a:rPr lang="en-US" dirty="0"/>
              <a:t>Audit the quality of data</a:t>
            </a:r>
          </a:p>
          <a:p>
            <a:pPr lvl="1"/>
            <a:r>
              <a:rPr lang="en-US" dirty="0"/>
              <a:t>Have better understand the patterns</a:t>
            </a:r>
          </a:p>
          <a:p>
            <a:pPr lvl="1"/>
            <a:r>
              <a:rPr lang="en-US" dirty="0"/>
              <a:t>Iterative works  </a:t>
            </a:r>
          </a:p>
          <a:p>
            <a:pPr lvl="1"/>
            <a:endParaRPr lang="en-US" dirty="0"/>
          </a:p>
          <a:p>
            <a:r>
              <a:rPr lang="en-US" dirty="0"/>
              <a:t>Set up a data pipeline</a:t>
            </a:r>
          </a:p>
          <a:p>
            <a:pPr lvl="1"/>
            <a:r>
              <a:rPr lang="en-US" dirty="0"/>
              <a:t>Score new data </a:t>
            </a:r>
          </a:p>
          <a:p>
            <a:pPr lvl="1"/>
            <a:r>
              <a:rPr lang="en-US" dirty="0"/>
              <a:t>Refresh the data regularly </a:t>
            </a:r>
          </a:p>
          <a:p>
            <a:pPr lvl="1"/>
            <a:r>
              <a:rPr lang="en-US" dirty="0"/>
              <a:t>Pipeline may be batch-based or a streaming or hybrid </a:t>
            </a:r>
          </a:p>
          <a:p>
            <a:pPr lvl="1"/>
            <a:endParaRPr lang="en-US" dirty="0"/>
          </a:p>
          <a:p>
            <a:r>
              <a:rPr lang="en-US" dirty="0"/>
              <a:t>Artifacts</a:t>
            </a:r>
          </a:p>
          <a:p>
            <a:pPr lvl="1"/>
            <a:r>
              <a:rPr lang="en-US" dirty="0"/>
              <a:t>Data quality report</a:t>
            </a:r>
          </a:p>
          <a:p>
            <a:pPr lvl="1"/>
            <a:r>
              <a:rPr lang="en-US" dirty="0"/>
              <a:t>Solution architecture</a:t>
            </a:r>
          </a:p>
          <a:p>
            <a:pPr lvl="1"/>
            <a:r>
              <a:rPr lang="en-US" dirty="0"/>
              <a:t>Checkpoint decision</a:t>
            </a:r>
          </a:p>
          <a:p>
            <a:endParaRPr lang="en-US"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Acquire and understand data</a:t>
            </a:r>
          </a:p>
        </p:txBody>
      </p:sp>
    </p:spTree>
    <p:extLst>
      <p:ext uri="{BB962C8B-B14F-4D97-AF65-F5344CB8AC3E}">
        <p14:creationId xmlns:p14="http://schemas.microsoft.com/office/powerpoint/2010/main" val="189423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600" dirty="0"/>
              <a:t>Goals</a:t>
            </a:r>
          </a:p>
          <a:p>
            <a:pPr lvl="1"/>
            <a:r>
              <a:rPr lang="en-US" sz="1400" dirty="0"/>
              <a:t>Optimal data features for the machine learning model</a:t>
            </a:r>
          </a:p>
          <a:p>
            <a:pPr lvl="1"/>
            <a:r>
              <a:rPr lang="en-US" sz="1400" dirty="0"/>
              <a:t>Build informative machine learning model that predicts the target most accurately</a:t>
            </a:r>
          </a:p>
          <a:p>
            <a:pPr lvl="1"/>
            <a:r>
              <a:rPr lang="en-US" sz="1400" dirty="0"/>
              <a:t>Experiment for machine learning model that is suitable for production</a:t>
            </a:r>
          </a:p>
          <a:p>
            <a:pPr lvl="1"/>
            <a:endParaRPr lang="en-US" sz="1400" dirty="0"/>
          </a:p>
          <a:p>
            <a:r>
              <a:rPr lang="en-US" sz="1600" dirty="0"/>
              <a:t>How to do it</a:t>
            </a:r>
          </a:p>
          <a:p>
            <a:pPr lvl="1"/>
            <a:r>
              <a:rPr lang="en-US" sz="1400" dirty="0"/>
              <a:t>Feature engineering</a:t>
            </a:r>
          </a:p>
          <a:p>
            <a:pPr lvl="2"/>
            <a:r>
              <a:rPr lang="en-US" sz="1200" dirty="0"/>
              <a:t>Aggregate and transform the raw variables to create the features </a:t>
            </a:r>
          </a:p>
          <a:p>
            <a:pPr lvl="2"/>
            <a:r>
              <a:rPr lang="en-US" sz="1200" dirty="0"/>
              <a:t>Requires a creative combination of domain expertise and insights</a:t>
            </a:r>
          </a:p>
          <a:p>
            <a:pPr lvl="1"/>
            <a:r>
              <a:rPr lang="en-US" sz="1400" dirty="0"/>
              <a:t>Model training</a:t>
            </a:r>
          </a:p>
          <a:p>
            <a:pPr lvl="2"/>
            <a:r>
              <a:rPr lang="en-US" sz="1200" dirty="0"/>
              <a:t>How to choose algorithms </a:t>
            </a:r>
          </a:p>
          <a:p>
            <a:pPr lvl="2"/>
            <a:r>
              <a:rPr lang="en-US" sz="1200" dirty="0"/>
              <a:t>Split, Build, Evaluate, Determine the best solution</a:t>
            </a:r>
          </a:p>
          <a:p>
            <a:pPr lvl="1"/>
            <a:endParaRPr lang="en-US" sz="1400" dirty="0"/>
          </a:p>
          <a:p>
            <a:r>
              <a:rPr lang="en-US" sz="1600" dirty="0"/>
              <a:t>Artifacts</a:t>
            </a:r>
          </a:p>
          <a:p>
            <a:pPr lvl="1"/>
            <a:r>
              <a:rPr lang="en-US" sz="1400" dirty="0"/>
              <a:t>Feature sets</a:t>
            </a:r>
          </a:p>
          <a:p>
            <a:pPr lvl="1"/>
            <a:r>
              <a:rPr lang="en-US" sz="1400" dirty="0"/>
              <a:t>Modeling report</a:t>
            </a:r>
          </a:p>
          <a:p>
            <a:pPr lvl="1"/>
            <a:r>
              <a:rPr lang="en-US" sz="1400" dirty="0"/>
              <a:t>Checkpoint decision</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Develop models</a:t>
            </a:r>
          </a:p>
        </p:txBody>
      </p:sp>
    </p:spTree>
    <p:extLst>
      <p:ext uri="{BB962C8B-B14F-4D97-AF65-F5344CB8AC3E}">
        <p14:creationId xmlns:p14="http://schemas.microsoft.com/office/powerpoint/2010/main" val="330597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3. Modeling</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chor="b"/>
          <a:lstStyle/>
          <a:p>
            <a:r>
              <a:rPr lang="en-US" altLang="ko-KR" dirty="0">
                <a:hlinkClick r:id="rId3"/>
              </a:rPr>
              <a:t>https://azuremlsimpleds.azurewebsites.net/simpleds/</a:t>
            </a:r>
            <a:r>
              <a:rPr lang="en-US" dirty="0"/>
              <a:t> </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How to choose algorithms</a:t>
            </a:r>
          </a:p>
        </p:txBody>
      </p:sp>
      <p:pic>
        <p:nvPicPr>
          <p:cNvPr id="2" name="Picture 1">
            <a:extLst>
              <a:ext uri="{FF2B5EF4-FFF2-40B4-BE49-F238E27FC236}">
                <a16:creationId xmlns:a16="http://schemas.microsoft.com/office/drawing/2014/main" id="{99C87587-2A16-435C-86EE-41C3BAC8CA8A}"/>
              </a:ext>
            </a:extLst>
          </p:cNvPr>
          <p:cNvPicPr>
            <a:picLocks noChangeAspect="1"/>
          </p:cNvPicPr>
          <p:nvPr/>
        </p:nvPicPr>
        <p:blipFill>
          <a:blip r:embed="rId4"/>
          <a:stretch>
            <a:fillRect/>
          </a:stretch>
        </p:blipFill>
        <p:spPr>
          <a:xfrm>
            <a:off x="554182" y="1755466"/>
            <a:ext cx="11083636" cy="3347066"/>
          </a:xfrm>
          <a:prstGeom prst="rect">
            <a:avLst/>
          </a:prstGeom>
        </p:spPr>
      </p:pic>
    </p:spTree>
    <p:extLst>
      <p:ext uri="{BB962C8B-B14F-4D97-AF65-F5344CB8AC3E}">
        <p14:creationId xmlns:p14="http://schemas.microsoft.com/office/powerpoint/2010/main" val="38023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4. Deployment</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1800" dirty="0"/>
              <a:t>Operationalize the model </a:t>
            </a:r>
          </a:p>
          <a:p>
            <a:pPr lvl="1"/>
            <a:r>
              <a:rPr lang="en-US" sz="1600" dirty="0"/>
              <a:t>Apply trained model to application for real-time or batch basis predictions</a:t>
            </a:r>
          </a:p>
          <a:p>
            <a:pPr lvl="1"/>
            <a:r>
              <a:rPr lang="en-US" sz="1600" dirty="0"/>
              <a:t>Expose the model as API interface to consume it easy</a:t>
            </a:r>
          </a:p>
          <a:p>
            <a:endParaRPr lang="en-US" sz="1800" dirty="0"/>
          </a:p>
          <a:p>
            <a:r>
              <a:rPr lang="en-US" sz="1800" dirty="0"/>
              <a:t>Artifacts</a:t>
            </a:r>
          </a:p>
          <a:p>
            <a:pPr lvl="1"/>
            <a:r>
              <a:rPr lang="en-US" sz="1600" dirty="0"/>
              <a:t>Status dashboard of system health and key metrics</a:t>
            </a:r>
          </a:p>
          <a:p>
            <a:pPr lvl="1"/>
            <a:r>
              <a:rPr lang="en-US" sz="1600" dirty="0"/>
              <a:t>Final modeling report with deployment details</a:t>
            </a:r>
          </a:p>
          <a:p>
            <a:pPr lvl="1"/>
            <a:r>
              <a:rPr lang="en-US" sz="1600" dirty="0"/>
              <a:t>Final solution architecture document</a:t>
            </a:r>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Operationalize models</a:t>
            </a:r>
          </a:p>
        </p:txBody>
      </p:sp>
    </p:spTree>
    <p:extLst>
      <p:ext uri="{BB962C8B-B14F-4D97-AF65-F5344CB8AC3E}">
        <p14:creationId xmlns:p14="http://schemas.microsoft.com/office/powerpoint/2010/main" val="41265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9DF3E19-1097-44CA-A3D1-94611618D116}"/>
              </a:ext>
            </a:extLst>
          </p:cNvPr>
          <p:cNvSpPr>
            <a:spLocks noGrp="1"/>
          </p:cNvSpPr>
          <p:nvPr>
            <p:ph type="title"/>
          </p:nvPr>
        </p:nvSpPr>
        <p:spPr/>
        <p:txBody>
          <a:bodyPr/>
          <a:lstStyle/>
          <a:p>
            <a:r>
              <a:rPr lang="en-US" dirty="0"/>
              <a:t>5. Customer Acceptance</a:t>
            </a:r>
          </a:p>
        </p:txBody>
      </p:sp>
      <p:sp>
        <p:nvSpPr>
          <p:cNvPr id="12" name="Text Placeholder 11">
            <a:extLst>
              <a:ext uri="{FF2B5EF4-FFF2-40B4-BE49-F238E27FC236}">
                <a16:creationId xmlns:a16="http://schemas.microsoft.com/office/drawing/2014/main" id="{90B2F514-6D47-4CCD-87D0-52C73EE56C3A}"/>
              </a:ext>
            </a:extLst>
          </p:cNvPr>
          <p:cNvSpPr>
            <a:spLocks noGrp="1"/>
          </p:cNvSpPr>
          <p:nvPr>
            <p:ph type="body" sz="quarter" idx="12"/>
          </p:nvPr>
        </p:nvSpPr>
        <p:spPr/>
        <p:txBody>
          <a:bodyPr/>
          <a:lstStyle/>
          <a:p>
            <a:r>
              <a:rPr lang="en-US" dirty="0"/>
              <a:t>Data Science process – TDSP </a:t>
            </a:r>
          </a:p>
        </p:txBody>
      </p:sp>
      <p:sp>
        <p:nvSpPr>
          <p:cNvPr id="10" name="Content Placeholder 9">
            <a:extLst>
              <a:ext uri="{FF2B5EF4-FFF2-40B4-BE49-F238E27FC236}">
                <a16:creationId xmlns:a16="http://schemas.microsoft.com/office/drawing/2014/main" id="{63350E4B-27BD-436C-A0F2-A32373FC52CE}"/>
              </a:ext>
            </a:extLst>
          </p:cNvPr>
          <p:cNvSpPr>
            <a:spLocks noGrp="1"/>
          </p:cNvSpPr>
          <p:nvPr>
            <p:ph idx="1"/>
          </p:nvPr>
        </p:nvSpPr>
        <p:spPr/>
        <p:txBody>
          <a:bodyPr>
            <a:normAutofit/>
          </a:bodyPr>
          <a:lstStyle/>
          <a:p>
            <a:r>
              <a:rPr lang="en-US" sz="2000" dirty="0"/>
              <a:t>System validation</a:t>
            </a:r>
          </a:p>
          <a:p>
            <a:pPr lvl="1"/>
            <a:r>
              <a:rPr lang="en-US" sz="1800" dirty="0"/>
              <a:t>Confirm the deployed model and pipeline are meeting customer needs</a:t>
            </a:r>
          </a:p>
          <a:p>
            <a:pPr lvl="1"/>
            <a:r>
              <a:rPr lang="en-US" sz="1800" dirty="0"/>
              <a:t>Monitor systems</a:t>
            </a:r>
          </a:p>
          <a:p>
            <a:pPr lvl="1"/>
            <a:endParaRPr lang="en-US" sz="1800" dirty="0"/>
          </a:p>
          <a:p>
            <a:r>
              <a:rPr lang="en-US" sz="2000" dirty="0"/>
              <a:t>Project hand-off</a:t>
            </a:r>
          </a:p>
          <a:p>
            <a:endParaRPr lang="en-US" sz="2000" dirty="0"/>
          </a:p>
          <a:p>
            <a:r>
              <a:rPr lang="en-US" sz="2000" dirty="0"/>
              <a:t>Artifacts</a:t>
            </a:r>
          </a:p>
          <a:p>
            <a:pPr lvl="1"/>
            <a:r>
              <a:rPr lang="en-US" sz="1800" dirty="0"/>
              <a:t>Project final report</a:t>
            </a:r>
          </a:p>
          <a:p>
            <a:pPr lvl="1"/>
            <a:endParaRPr lang="en-US" sz="1800" dirty="0"/>
          </a:p>
        </p:txBody>
      </p:sp>
      <p:sp>
        <p:nvSpPr>
          <p:cNvPr id="11" name="Text Placeholder 10">
            <a:extLst>
              <a:ext uri="{FF2B5EF4-FFF2-40B4-BE49-F238E27FC236}">
                <a16:creationId xmlns:a16="http://schemas.microsoft.com/office/drawing/2014/main" id="{FB0549AA-99CD-423D-BBA3-7CA78EE18F09}"/>
              </a:ext>
            </a:extLst>
          </p:cNvPr>
          <p:cNvSpPr>
            <a:spLocks noGrp="1"/>
          </p:cNvSpPr>
          <p:nvPr>
            <p:ph type="body" sz="quarter" idx="10"/>
          </p:nvPr>
        </p:nvSpPr>
        <p:spPr/>
        <p:txBody>
          <a:bodyPr/>
          <a:lstStyle/>
          <a:p>
            <a:r>
              <a:rPr lang="en-US" dirty="0"/>
              <a:t>Finalize the project deliverables </a:t>
            </a:r>
          </a:p>
        </p:txBody>
      </p:sp>
    </p:spTree>
    <p:extLst>
      <p:ext uri="{BB962C8B-B14F-4D97-AF65-F5344CB8AC3E}">
        <p14:creationId xmlns:p14="http://schemas.microsoft.com/office/powerpoint/2010/main" val="316900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defTabSz="914367" fontAlgn="base">
              <a:spcAft>
                <a:spcPct val="0"/>
              </a:spcAft>
              <a:buClrTx/>
              <a:buSzTx/>
              <a:tabLst/>
              <a:defRPr/>
            </a:pPr>
            <a:r>
              <a:rPr lang="en-US" sz="4400" cap="none" spc="-100" dirty="0">
                <a:gradFill>
                  <a:gsLst>
                    <a:gs pos="1250">
                      <a:schemeClr val="tx1"/>
                    </a:gs>
                    <a:gs pos="100000">
                      <a:schemeClr val="tx1"/>
                    </a:gs>
                  </a:gsLst>
                  <a:lin ang="5400000" scaled="0"/>
                </a:gradFill>
                <a:cs typeface="Segoe UI"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Tree>
    <p:extLst>
      <p:ext uri="{BB962C8B-B14F-4D97-AF65-F5344CB8AC3E}">
        <p14:creationId xmlns:p14="http://schemas.microsoft.com/office/powerpoint/2010/main" val="3155184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568" y="0"/>
            <a:ext cx="8165432" cy="6857027"/>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1007" y="2089389"/>
            <a:ext cx="3736359" cy="2913381"/>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136" b="1" i="0" u="none" strike="noStrike" kern="1200" cap="none" spc="0" normalizeH="0" baseline="0" noProof="0">
              <a:ln>
                <a:noFill/>
              </a:ln>
              <a:solidFill>
                <a:srgbClr val="0078D7">
                  <a:lumMod val="90000"/>
                  <a:lumOff val="10000"/>
                </a:srgbClr>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832" y="2140941"/>
            <a:ext cx="1249650" cy="57328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gradFill>
                  <a:gsLst>
                    <a:gs pos="100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489" y="0"/>
            <a:ext cx="6891512" cy="6858000"/>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85449" y="1060842"/>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Azure AI services</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grpSp>
        <p:nvGrpSpPr>
          <p:cNvPr id="3" name="Group 2"/>
          <p:cNvGrpSpPr/>
          <p:nvPr/>
        </p:nvGrpSpPr>
        <p:grpSpPr>
          <a:xfrm>
            <a:off x="385449" y="2182368"/>
            <a:ext cx="5255933" cy="3730571"/>
            <a:chOff x="385019" y="2753057"/>
            <a:chExt cx="5255933" cy="3730571"/>
          </a:xfrm>
        </p:grpSpPr>
        <p:sp>
          <p:nvSpPr>
            <p:cNvPr id="18" name="TextBox 17"/>
            <p:cNvSpPr txBox="1"/>
            <p:nvPr/>
          </p:nvSpPr>
          <p:spPr>
            <a:xfrm>
              <a:off x="385019" y="5428224"/>
              <a:ext cx="473057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2" name="Rectangle 1"/>
            <p:cNvSpPr/>
            <p:nvPr/>
          </p:nvSpPr>
          <p:spPr>
            <a:xfrm>
              <a:off x="420314" y="5837297"/>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Experimentation and management services for creating AI models with productivity.</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4" name="TextBox 83"/>
            <p:cNvSpPr txBox="1"/>
            <p:nvPr/>
          </p:nvSpPr>
          <p:spPr>
            <a:xfrm>
              <a:off x="386617" y="3939409"/>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p:txBody>
        </p:sp>
        <p:sp>
          <p:nvSpPr>
            <p:cNvPr id="85" name="Rectangle 84"/>
            <p:cNvSpPr/>
            <p:nvPr/>
          </p:nvSpPr>
          <p:spPr>
            <a:xfrm>
              <a:off x="421911" y="4348482"/>
              <a:ext cx="5219041" cy="646331"/>
            </a:xfrm>
            <a:prstGeom prst="rect">
              <a:avLst/>
            </a:prstGeom>
          </p:spPr>
          <p:txBody>
            <a:bodyPr wrap="square">
              <a:spAutoFit/>
            </a:bodyPr>
            <a:lstStyle/>
            <a:p>
              <a:pPr>
                <a:spcAft>
                  <a:spcPts val="600"/>
                </a:spcAft>
                <a:defRPr/>
              </a:pPr>
              <a:r>
                <a:rPr lang="en-US" kern="0" dirty="0">
                  <a:gradFill>
                    <a:gsLst>
                      <a:gs pos="0">
                        <a:srgbClr val="FFFFFF"/>
                      </a:gs>
                      <a:gs pos="100000">
                        <a:srgbClr val="FFFFFF"/>
                      </a:gs>
                    </a:gsLst>
                    <a:lin ang="5400000" scaled="0"/>
                  </a:gradFill>
                </a:rPr>
                <a:t>Vision, speech, language, knowledge and search</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pre-trained services customizable for any scenario.</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6" name="TextBox 85"/>
            <p:cNvSpPr txBox="1"/>
            <p:nvPr/>
          </p:nvSpPr>
          <p:spPr>
            <a:xfrm>
              <a:off x="420314" y="275305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Bot Service</a:t>
              </a:r>
            </a:p>
          </p:txBody>
        </p:sp>
        <p:sp>
          <p:nvSpPr>
            <p:cNvPr id="156" name="Rectangle 155"/>
            <p:cNvSpPr/>
            <p:nvPr/>
          </p:nvSpPr>
          <p:spPr>
            <a:xfrm>
              <a:off x="455609" y="3162130"/>
              <a:ext cx="49231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Accelerated development for conversational AI.</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25506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D4C4550-11B2-47BA-B13E-2C197721490D}"/>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defTabSz="914367" fontAlgn="base">
              <a:spcAft>
                <a:spcPct val="0"/>
              </a:spcAft>
              <a:buClrTx/>
              <a:buSzTx/>
              <a:tabLst/>
              <a:defRPr/>
            </a:pPr>
            <a:r>
              <a:rPr lang="en-US" sz="4400" cap="none" spc="-100" dirty="0">
                <a:gradFill>
                  <a:gsLst>
                    <a:gs pos="1250">
                      <a:schemeClr val="tx1"/>
                    </a:gs>
                    <a:gs pos="100000">
                      <a:schemeClr val="tx1"/>
                    </a:gs>
                  </a:gsLst>
                  <a:lin ang="5400000" scaled="0"/>
                </a:gradFill>
                <a:cs typeface="Segoe UI" pitchFamily="34" charset="0"/>
              </a:rPr>
              <a:t>Azure Bot Service</a:t>
            </a:r>
          </a:p>
        </p:txBody>
      </p:sp>
      <p:grpSp>
        <p:nvGrpSpPr>
          <p:cNvPr id="8" name="Group 7">
            <a:extLst>
              <a:ext uri="{FF2B5EF4-FFF2-40B4-BE49-F238E27FC236}">
                <a16:creationId xmlns:a16="http://schemas.microsoft.com/office/drawing/2014/main" id="{BC146A0E-FF8B-4338-9709-FF5A4BA651E9}"/>
              </a:ext>
            </a:extLst>
          </p:cNvPr>
          <p:cNvGrpSpPr/>
          <p:nvPr/>
        </p:nvGrpSpPr>
        <p:grpSpPr>
          <a:xfrm>
            <a:off x="466807" y="2581947"/>
            <a:ext cx="3651277" cy="3149122"/>
            <a:chOff x="375920" y="3034983"/>
            <a:chExt cx="3725245" cy="3212918"/>
          </a:xfrm>
        </p:grpSpPr>
        <p:grpSp>
          <p:nvGrpSpPr>
            <p:cNvPr id="9" name="Group 8">
              <a:extLst>
                <a:ext uri="{FF2B5EF4-FFF2-40B4-BE49-F238E27FC236}">
                  <a16:creationId xmlns:a16="http://schemas.microsoft.com/office/drawing/2014/main" id="{33067D74-1442-4584-BAD9-3508D87F5A5B}"/>
                </a:ext>
              </a:extLst>
            </p:cNvPr>
            <p:cNvGrpSpPr/>
            <p:nvPr/>
          </p:nvGrpSpPr>
          <p:grpSpPr>
            <a:xfrm>
              <a:off x="375920" y="3559387"/>
              <a:ext cx="3725245" cy="2688514"/>
              <a:chOff x="8038430" y="1722967"/>
              <a:chExt cx="3725245" cy="2688514"/>
            </a:xfrm>
          </p:grpSpPr>
          <p:sp>
            <p:nvSpPr>
              <p:cNvPr id="11" name="Rectangle 10">
                <a:extLst>
                  <a:ext uri="{FF2B5EF4-FFF2-40B4-BE49-F238E27FC236}">
                    <a16:creationId xmlns:a16="http://schemas.microsoft.com/office/drawing/2014/main" id="{C526246F-8A3F-4322-B71E-6E31663AD671}"/>
                  </a:ext>
                </a:extLst>
              </p:cNvPr>
              <p:cNvSpPr/>
              <p:nvPr/>
            </p:nvSpPr>
            <p:spPr bwMode="auto">
              <a:xfrm>
                <a:off x="8105896" y="1802477"/>
                <a:ext cx="3657779" cy="26090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SDK updates</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Speech support</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Improved dialog tools</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Debugging improvements</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Channel inspector</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Improved tooling</a:t>
                </a:r>
              </a:p>
            </p:txBody>
          </p:sp>
          <p:sp>
            <p:nvSpPr>
              <p:cNvPr id="12" name="Freeform: Shape 11">
                <a:extLst>
                  <a:ext uri="{FF2B5EF4-FFF2-40B4-BE49-F238E27FC236}">
                    <a16:creationId xmlns:a16="http://schemas.microsoft.com/office/drawing/2014/main" id="{4DC96DAA-6AB9-4295-AD91-5BE89EA9C819}"/>
                  </a:ext>
                </a:extLst>
              </p:cNvPr>
              <p:cNvSpPr/>
              <p:nvPr/>
            </p:nvSpPr>
            <p:spPr bwMode="auto">
              <a:xfrm>
                <a:off x="8105895" y="1722967"/>
                <a:ext cx="3628725" cy="183871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13" name="Oval 12">
                <a:extLst>
                  <a:ext uri="{FF2B5EF4-FFF2-40B4-BE49-F238E27FC236}">
                    <a16:creationId xmlns:a16="http://schemas.microsoft.com/office/drawing/2014/main" id="{16BD4D70-1FED-4D22-8B71-6442A93C86A5}"/>
                  </a:ext>
                </a:extLst>
              </p:cNvPr>
              <p:cNvSpPr/>
              <p:nvPr/>
            </p:nvSpPr>
            <p:spPr bwMode="auto">
              <a:xfrm>
                <a:off x="8038430" y="1917706"/>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4" name="Oval 13">
                <a:extLst>
                  <a:ext uri="{FF2B5EF4-FFF2-40B4-BE49-F238E27FC236}">
                    <a16:creationId xmlns:a16="http://schemas.microsoft.com/office/drawing/2014/main" id="{1130944F-778A-4CA5-8637-D6844FFE87B3}"/>
                  </a:ext>
                </a:extLst>
              </p:cNvPr>
              <p:cNvSpPr/>
              <p:nvPr/>
            </p:nvSpPr>
            <p:spPr bwMode="auto">
              <a:xfrm>
                <a:off x="8038430" y="3482892"/>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10" name="Rectangle 9">
              <a:extLst>
                <a:ext uri="{FF2B5EF4-FFF2-40B4-BE49-F238E27FC236}">
                  <a16:creationId xmlns:a16="http://schemas.microsoft.com/office/drawing/2014/main" id="{C97579BF-B89C-4249-97C4-DA75FE53C7B3}"/>
                </a:ext>
              </a:extLst>
            </p:cNvPr>
            <p:cNvSpPr/>
            <p:nvPr/>
          </p:nvSpPr>
          <p:spPr bwMode="auto">
            <a:xfrm>
              <a:off x="443386"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927" dirty="0">
                  <a:gradFill>
                    <a:gsLst>
                      <a:gs pos="1250">
                        <a:srgbClr val="002050"/>
                      </a:gs>
                      <a:gs pos="100000">
                        <a:srgbClr val="002050"/>
                      </a:gs>
                    </a:gsLst>
                    <a:lin ang="5400000" scaled="0"/>
                  </a:gradFill>
                  <a:latin typeface="Segoe UI Semibold" panose="020B0702040204020203" pitchFamily="34" charset="0"/>
                  <a:ea typeface="Segoe UI" pitchFamily="34" charset="0"/>
                  <a:cs typeface="Segoe UI" pitchFamily="34" charset="0"/>
                </a:rPr>
                <a:t>Bot builder</a:t>
              </a:r>
            </a:p>
          </p:txBody>
        </p:sp>
      </p:grpSp>
      <p:grpSp>
        <p:nvGrpSpPr>
          <p:cNvPr id="15" name="Group 14">
            <a:extLst>
              <a:ext uri="{FF2B5EF4-FFF2-40B4-BE49-F238E27FC236}">
                <a16:creationId xmlns:a16="http://schemas.microsoft.com/office/drawing/2014/main" id="{DD55124A-D3E8-4523-A6BA-EAA8D4A418AA}"/>
              </a:ext>
            </a:extLst>
          </p:cNvPr>
          <p:cNvGrpSpPr/>
          <p:nvPr/>
        </p:nvGrpSpPr>
        <p:grpSpPr>
          <a:xfrm>
            <a:off x="4286124" y="2581949"/>
            <a:ext cx="3651277" cy="3813512"/>
            <a:chOff x="4272609" y="3034983"/>
            <a:chExt cx="3725245" cy="3890765"/>
          </a:xfrm>
        </p:grpSpPr>
        <p:grpSp>
          <p:nvGrpSpPr>
            <p:cNvPr id="16" name="Group 15">
              <a:extLst>
                <a:ext uri="{FF2B5EF4-FFF2-40B4-BE49-F238E27FC236}">
                  <a16:creationId xmlns:a16="http://schemas.microsoft.com/office/drawing/2014/main" id="{C0D9D37F-B8BA-4DC7-A4FB-BDB61E2A7421}"/>
                </a:ext>
              </a:extLst>
            </p:cNvPr>
            <p:cNvGrpSpPr/>
            <p:nvPr/>
          </p:nvGrpSpPr>
          <p:grpSpPr>
            <a:xfrm>
              <a:off x="4272609" y="3559389"/>
              <a:ext cx="3725245" cy="3366359"/>
              <a:chOff x="389735" y="1722969"/>
              <a:chExt cx="3725245" cy="3366359"/>
            </a:xfrm>
          </p:grpSpPr>
          <p:sp>
            <p:nvSpPr>
              <p:cNvPr id="18" name="Freeform: Shape 17">
                <a:extLst>
                  <a:ext uri="{FF2B5EF4-FFF2-40B4-BE49-F238E27FC236}">
                    <a16:creationId xmlns:a16="http://schemas.microsoft.com/office/drawing/2014/main" id="{71CB47E2-8672-4936-99AE-813B359B1292}"/>
                  </a:ext>
                </a:extLst>
              </p:cNvPr>
              <p:cNvSpPr/>
              <p:nvPr/>
            </p:nvSpPr>
            <p:spPr bwMode="auto">
              <a:xfrm>
                <a:off x="456472" y="1722969"/>
                <a:ext cx="3629453" cy="2438904"/>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19" name="Rectangle 18">
                <a:extLst>
                  <a:ext uri="{FF2B5EF4-FFF2-40B4-BE49-F238E27FC236}">
                    <a16:creationId xmlns:a16="http://schemas.microsoft.com/office/drawing/2014/main" id="{2767456F-05BE-467E-9F4E-05477CEDDCF6}"/>
                  </a:ext>
                </a:extLst>
              </p:cNvPr>
              <p:cNvSpPr/>
              <p:nvPr/>
            </p:nvSpPr>
            <p:spPr bwMode="auto">
              <a:xfrm>
                <a:off x="456473" y="1790715"/>
                <a:ext cx="3658507" cy="32986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New channels</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cs typeface="Segoe UI" pitchFamily="34" charset="0"/>
                  </a:rPr>
                  <a:t>Cortana</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cs typeface="Segoe UI" pitchFamily="34" charset="0"/>
                  </a:rPr>
                  <a:t>Bing</a:t>
                </a:r>
              </a:p>
              <a:p>
                <a:pPr marL="168072" indent="-168072" defTabSz="748924" fontAlgn="base">
                  <a:spcBef>
                    <a:spcPts val="241"/>
                  </a:spcBef>
                  <a:spcAft>
                    <a:spcPct val="0"/>
                  </a:spcAft>
                  <a:buFont typeface="Arial" panose="020B0604020202020204" pitchFamily="34" charset="0"/>
                  <a:buChar char="•"/>
                </a:pPr>
                <a:r>
                  <a:rPr lang="en-US" sz="1607" dirty="0">
                    <a:gradFill>
                      <a:gsLst>
                        <a:gs pos="1250">
                          <a:srgbClr val="353535"/>
                        </a:gs>
                        <a:gs pos="100000">
                          <a:srgbClr val="353535"/>
                        </a:gs>
                      </a:gsLst>
                      <a:lin ang="5400000" scaled="0"/>
                    </a:gradFill>
                    <a:latin typeface="Segoe UI Semilight"/>
                    <a:cs typeface="Segoe UI" pitchFamily="34" charset="0"/>
                  </a:rPr>
                  <a:t>Skype for Business</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Adaptive cards</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Speech support</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Payments</a:t>
                </a:r>
              </a:p>
            </p:txBody>
          </p:sp>
          <p:sp>
            <p:nvSpPr>
              <p:cNvPr id="20" name="Oval 19">
                <a:extLst>
                  <a:ext uri="{FF2B5EF4-FFF2-40B4-BE49-F238E27FC236}">
                    <a16:creationId xmlns:a16="http://schemas.microsoft.com/office/drawing/2014/main" id="{5CDF6923-EF65-4A7D-B3B5-CEF759815942}"/>
                  </a:ext>
                </a:extLst>
              </p:cNvPr>
              <p:cNvSpPr/>
              <p:nvPr/>
            </p:nvSpPr>
            <p:spPr bwMode="auto">
              <a:xfrm>
                <a:off x="389735" y="1917706"/>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21" name="Oval 20">
                <a:extLst>
                  <a:ext uri="{FF2B5EF4-FFF2-40B4-BE49-F238E27FC236}">
                    <a16:creationId xmlns:a16="http://schemas.microsoft.com/office/drawing/2014/main" id="{CC72399D-280B-4092-920F-F6D85EC9EDDF}"/>
                  </a:ext>
                </a:extLst>
              </p:cNvPr>
              <p:cNvSpPr/>
              <p:nvPr/>
            </p:nvSpPr>
            <p:spPr bwMode="auto">
              <a:xfrm>
                <a:off x="389735" y="3197250"/>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22" name="Oval 21">
                <a:extLst>
                  <a:ext uri="{FF2B5EF4-FFF2-40B4-BE49-F238E27FC236}">
                    <a16:creationId xmlns:a16="http://schemas.microsoft.com/office/drawing/2014/main" id="{3DA6E9D3-A053-4BDD-94BA-0B94B688D08B}"/>
                  </a:ext>
                </a:extLst>
              </p:cNvPr>
              <p:cNvSpPr/>
              <p:nvPr/>
            </p:nvSpPr>
            <p:spPr bwMode="auto">
              <a:xfrm>
                <a:off x="389735" y="3632114"/>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23" name="Oval 22">
                <a:extLst>
                  <a:ext uri="{FF2B5EF4-FFF2-40B4-BE49-F238E27FC236}">
                    <a16:creationId xmlns:a16="http://schemas.microsoft.com/office/drawing/2014/main" id="{C3B6FA39-942F-4E36-BF99-EBC9C74E8672}"/>
                  </a:ext>
                </a:extLst>
              </p:cNvPr>
              <p:cNvSpPr/>
              <p:nvPr/>
            </p:nvSpPr>
            <p:spPr bwMode="auto">
              <a:xfrm>
                <a:off x="389735" y="4066978"/>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17" name="Rectangle 16">
              <a:extLst>
                <a:ext uri="{FF2B5EF4-FFF2-40B4-BE49-F238E27FC236}">
                  <a16:creationId xmlns:a16="http://schemas.microsoft.com/office/drawing/2014/main" id="{8505B851-3A0A-4D24-BE24-A9BC7DDB8E49}"/>
                </a:ext>
              </a:extLst>
            </p:cNvPr>
            <p:cNvSpPr/>
            <p:nvPr/>
          </p:nvSpPr>
          <p:spPr bwMode="auto">
            <a:xfrm>
              <a:off x="4323993"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927" dirty="0">
                  <a:gradFill>
                    <a:gsLst>
                      <a:gs pos="1250">
                        <a:srgbClr val="002050"/>
                      </a:gs>
                      <a:gs pos="100000">
                        <a:srgbClr val="002050"/>
                      </a:gs>
                    </a:gsLst>
                    <a:lin ang="5400000" scaled="0"/>
                  </a:gradFill>
                  <a:latin typeface="Segoe UI Semibold" panose="020B0702040204020203" pitchFamily="34" charset="0"/>
                  <a:cs typeface="Segoe UI" pitchFamily="34" charset="0"/>
                </a:rPr>
                <a:t>Platform</a:t>
              </a:r>
            </a:p>
          </p:txBody>
        </p:sp>
      </p:grpSp>
      <p:grpSp>
        <p:nvGrpSpPr>
          <p:cNvPr id="24" name="Group 23">
            <a:extLst>
              <a:ext uri="{FF2B5EF4-FFF2-40B4-BE49-F238E27FC236}">
                <a16:creationId xmlns:a16="http://schemas.microsoft.com/office/drawing/2014/main" id="{8051B0E0-050D-468D-BE6A-F2C25B998AA9}"/>
              </a:ext>
            </a:extLst>
          </p:cNvPr>
          <p:cNvGrpSpPr/>
          <p:nvPr/>
        </p:nvGrpSpPr>
        <p:grpSpPr>
          <a:xfrm>
            <a:off x="8077847" y="2581947"/>
            <a:ext cx="3647348" cy="2696047"/>
            <a:chOff x="8141143" y="3034983"/>
            <a:chExt cx="3721236" cy="2750660"/>
          </a:xfrm>
        </p:grpSpPr>
        <p:grpSp>
          <p:nvGrpSpPr>
            <p:cNvPr id="25" name="Group 24">
              <a:extLst>
                <a:ext uri="{FF2B5EF4-FFF2-40B4-BE49-F238E27FC236}">
                  <a16:creationId xmlns:a16="http://schemas.microsoft.com/office/drawing/2014/main" id="{8AB1EE11-DB04-4161-9CDA-D5148BBA0E0A}"/>
                </a:ext>
              </a:extLst>
            </p:cNvPr>
            <p:cNvGrpSpPr/>
            <p:nvPr/>
          </p:nvGrpSpPr>
          <p:grpSpPr>
            <a:xfrm>
              <a:off x="8141143" y="3034983"/>
              <a:ext cx="3721236" cy="2750660"/>
              <a:chOff x="8141143" y="3034983"/>
              <a:chExt cx="3721236" cy="2750660"/>
            </a:xfrm>
          </p:grpSpPr>
          <p:grpSp>
            <p:nvGrpSpPr>
              <p:cNvPr id="27" name="Group 26">
                <a:extLst>
                  <a:ext uri="{FF2B5EF4-FFF2-40B4-BE49-F238E27FC236}">
                    <a16:creationId xmlns:a16="http://schemas.microsoft.com/office/drawing/2014/main" id="{E2120617-F22C-46FC-B38D-3396BB9708FA}"/>
                  </a:ext>
                </a:extLst>
              </p:cNvPr>
              <p:cNvGrpSpPr/>
              <p:nvPr/>
            </p:nvGrpSpPr>
            <p:grpSpPr>
              <a:xfrm>
                <a:off x="8141143" y="3559387"/>
                <a:ext cx="3721236" cy="2226256"/>
                <a:chOff x="4218091" y="1722967"/>
                <a:chExt cx="3721236" cy="2226256"/>
              </a:xfrm>
            </p:grpSpPr>
            <p:sp>
              <p:nvSpPr>
                <p:cNvPr id="29" name="Rectangle 28">
                  <a:extLst>
                    <a:ext uri="{FF2B5EF4-FFF2-40B4-BE49-F238E27FC236}">
                      <a16:creationId xmlns:a16="http://schemas.microsoft.com/office/drawing/2014/main" id="{00B9463C-553E-4BCD-BD7E-5844A8CD8F33}"/>
                    </a:ext>
                  </a:extLst>
                </p:cNvPr>
                <p:cNvSpPr/>
                <p:nvPr/>
              </p:nvSpPr>
              <p:spPr bwMode="auto">
                <a:xfrm>
                  <a:off x="4281548" y="1797419"/>
                  <a:ext cx="3657779" cy="21518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Analytics</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Bot controls</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Speech support</a:t>
                  </a:r>
                </a:p>
                <a:p>
                  <a:pPr defTabSz="748924" fontAlgn="base">
                    <a:spcBef>
                      <a:spcPts val="1446"/>
                    </a:spcBef>
                    <a:spcAft>
                      <a:spcPct val="0"/>
                    </a:spcAft>
                  </a:pPr>
                  <a:r>
                    <a:rPr lang="en-US" sz="1607" dirty="0">
                      <a:gradFill>
                        <a:gsLst>
                          <a:gs pos="1250">
                            <a:srgbClr val="353535"/>
                          </a:gs>
                          <a:gs pos="100000">
                            <a:srgbClr val="353535"/>
                          </a:gs>
                        </a:gsLst>
                        <a:lin ang="5400000" scaled="0"/>
                      </a:gradFill>
                      <a:latin typeface="Segoe UI Semilight"/>
                      <a:ea typeface="Segoe UI" pitchFamily="34" charset="0"/>
                      <a:cs typeface="Segoe UI" pitchFamily="34" charset="0"/>
                    </a:rPr>
                    <a:t>Cognitive services</a:t>
                  </a:r>
                </a:p>
              </p:txBody>
            </p:sp>
            <p:sp>
              <p:nvSpPr>
                <p:cNvPr id="30" name="Freeform: Shape 29">
                  <a:extLst>
                    <a:ext uri="{FF2B5EF4-FFF2-40B4-BE49-F238E27FC236}">
                      <a16:creationId xmlns:a16="http://schemas.microsoft.com/office/drawing/2014/main" id="{D3432DDD-2D2D-4F48-B941-45DE18B5BBCF}"/>
                    </a:ext>
                  </a:extLst>
                </p:cNvPr>
                <p:cNvSpPr/>
                <p:nvPr/>
              </p:nvSpPr>
              <p:spPr bwMode="auto">
                <a:xfrm>
                  <a:off x="4281548" y="1722967"/>
                  <a:ext cx="3628724" cy="1676681"/>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31" name="Oval 30">
                  <a:extLst>
                    <a:ext uri="{FF2B5EF4-FFF2-40B4-BE49-F238E27FC236}">
                      <a16:creationId xmlns:a16="http://schemas.microsoft.com/office/drawing/2014/main" id="{CBF6E790-9BCD-4041-B81F-EE1A9A7A2468}"/>
                    </a:ext>
                  </a:extLst>
                </p:cNvPr>
                <p:cNvSpPr/>
                <p:nvPr/>
              </p:nvSpPr>
              <p:spPr bwMode="auto">
                <a:xfrm>
                  <a:off x="4218091" y="1917706"/>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32" name="Oval 31">
                  <a:extLst>
                    <a:ext uri="{FF2B5EF4-FFF2-40B4-BE49-F238E27FC236}">
                      <a16:creationId xmlns:a16="http://schemas.microsoft.com/office/drawing/2014/main" id="{2558FB5D-608A-409B-AB07-E0AD36563A67}"/>
                    </a:ext>
                  </a:extLst>
                </p:cNvPr>
                <p:cNvSpPr/>
                <p:nvPr/>
              </p:nvSpPr>
              <p:spPr bwMode="auto">
                <a:xfrm>
                  <a:off x="4218091" y="2366709"/>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33" name="Oval 32">
                  <a:extLst>
                    <a:ext uri="{FF2B5EF4-FFF2-40B4-BE49-F238E27FC236}">
                      <a16:creationId xmlns:a16="http://schemas.microsoft.com/office/drawing/2014/main" id="{C2317445-B992-4E4D-A196-5C044F05F2D7}"/>
                    </a:ext>
                  </a:extLst>
                </p:cNvPr>
                <p:cNvSpPr/>
                <p:nvPr/>
              </p:nvSpPr>
              <p:spPr bwMode="auto">
                <a:xfrm>
                  <a:off x="4218091" y="2815712"/>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28" name="Rectangle 27">
                <a:extLst>
                  <a:ext uri="{FF2B5EF4-FFF2-40B4-BE49-F238E27FC236}">
                    <a16:creationId xmlns:a16="http://schemas.microsoft.com/office/drawing/2014/main" id="{CA7AFC91-207E-44ED-953E-0C3FAD2662C2}"/>
                  </a:ext>
                </a:extLst>
              </p:cNvPr>
              <p:cNvSpPr/>
              <p:nvPr/>
            </p:nvSpPr>
            <p:spPr bwMode="auto">
              <a:xfrm>
                <a:off x="8204600"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927" dirty="0">
                    <a:gradFill>
                      <a:gsLst>
                        <a:gs pos="1250">
                          <a:srgbClr val="002050"/>
                        </a:gs>
                        <a:gs pos="100000">
                          <a:srgbClr val="002050"/>
                        </a:gs>
                      </a:gsLst>
                      <a:lin ang="5400000" scaled="0"/>
                    </a:gradFill>
                    <a:latin typeface="Segoe UI Semibold" panose="020B0702040204020203" pitchFamily="34" charset="0"/>
                    <a:cs typeface="Segoe UI" pitchFamily="34" charset="0"/>
                  </a:rPr>
                  <a:t>Intelligence</a:t>
                </a:r>
              </a:p>
            </p:txBody>
          </p:sp>
        </p:grpSp>
        <p:sp>
          <p:nvSpPr>
            <p:cNvPr id="26" name="Oval 25">
              <a:extLst>
                <a:ext uri="{FF2B5EF4-FFF2-40B4-BE49-F238E27FC236}">
                  <a16:creationId xmlns:a16="http://schemas.microsoft.com/office/drawing/2014/main" id="{7593A621-9A02-4AD9-BC8B-56C5AFC8B44F}"/>
                </a:ext>
              </a:extLst>
            </p:cNvPr>
            <p:cNvSpPr/>
            <p:nvPr/>
          </p:nvSpPr>
          <p:spPr bwMode="auto">
            <a:xfrm>
              <a:off x="8141143" y="5101136"/>
              <a:ext cx="134932" cy="134932"/>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Tree>
    <p:extLst>
      <p:ext uri="{BB962C8B-B14F-4D97-AF65-F5344CB8AC3E}">
        <p14:creationId xmlns:p14="http://schemas.microsoft.com/office/powerpoint/2010/main" val="15693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nodeType="withEffect">
                                  <p:stCondLst>
                                    <p:cond delay="0"/>
                                  </p:stCondLst>
                                  <p:childTnLst>
                                    <p:animMotion origin="layout" path="M 3.44907E-6 -1.82932E-6 L 3.44907E-6 0.11825 " pathEditMode="relative" rAng="0" ptsTypes="AA">
                                      <p:cBhvr>
                                        <p:cTn id="9" dur="750" spd="-100000" fill="hold"/>
                                        <p:tgtEl>
                                          <p:spTgt spid="8"/>
                                        </p:tgtEl>
                                        <p:attrNameLst>
                                          <p:attrName>ppt_x</p:attrName>
                                          <p:attrName>ppt_y</p:attrName>
                                        </p:attrNameLst>
                                      </p:cBhvr>
                                      <p:rCtr x="0" y="5901"/>
                                    </p:animMotion>
                                  </p:childTnLst>
                                </p:cTn>
                              </p:par>
                              <p:par>
                                <p:cTn id="10" presetID="10" presetClass="entr" presetSubtype="0" fill="hold"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nodeType="withEffect">
                                  <p:stCondLst>
                                    <p:cond delay="250"/>
                                  </p:stCondLst>
                                  <p:childTnLst>
                                    <p:animMotion origin="layout" path="M 3.44907E-6 -1.82932E-6 L 3.44907E-6 0.11825 " pathEditMode="relative" rAng="0" ptsTypes="AA">
                                      <p:cBhvr>
                                        <p:cTn id="14" dur="750" spd="-100000" fill="hold"/>
                                        <p:tgtEl>
                                          <p:spTgt spid="15"/>
                                        </p:tgtEl>
                                        <p:attrNameLst>
                                          <p:attrName>ppt_x</p:attrName>
                                          <p:attrName>ppt_y</p:attrName>
                                        </p:attrNameLst>
                                      </p:cBhvr>
                                      <p:rCtr x="0" y="5901"/>
                                    </p:animMotion>
                                  </p:childTnLst>
                                </p:cTn>
                              </p:par>
                              <p:par>
                                <p:cTn id="15" presetID="10" presetClass="entr" presetSubtype="0" fill="hold" nodeType="withEffect">
                                  <p:stCondLst>
                                    <p:cond delay="75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childTnLst>
                                </p:cTn>
                              </p:par>
                              <p:par>
                                <p:cTn id="18" presetID="42" presetClass="path" presetSubtype="0" decel="100000" fill="hold" nodeType="withEffect">
                                  <p:stCondLst>
                                    <p:cond delay="500"/>
                                  </p:stCondLst>
                                  <p:childTnLst>
                                    <p:animMotion origin="layout" path="M 3.44907E-6 -1.82932E-6 L 3.44907E-6 0.11825 " pathEditMode="relative" rAng="0" ptsTypes="AA">
                                      <p:cBhvr>
                                        <p:cTn id="19" dur="750" spd="-100000" fill="hold"/>
                                        <p:tgtEl>
                                          <p:spTgt spid="24"/>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497907"/>
            <a:ext cx="7294166" cy="689676"/>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5390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5390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5390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5390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5390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C8488C-8D81-4944-905B-2EDD29ADA443}"/>
              </a:ext>
            </a:extLst>
          </p:cNvPr>
          <p:cNvSpPr/>
          <p:nvPr/>
        </p:nvSpPr>
        <p:spPr>
          <a:xfrm>
            <a:off x="8674670" y="2084363"/>
            <a:ext cx="2955629"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Local machine</a:t>
            </a:r>
          </a:p>
        </p:txBody>
      </p:sp>
      <p:sp>
        <p:nvSpPr>
          <p:cNvPr id="13" name="Rectangle 12">
            <a:extLst>
              <a:ext uri="{FF2B5EF4-FFF2-40B4-BE49-F238E27FC236}">
                <a16:creationId xmlns:a16="http://schemas.microsoft.com/office/drawing/2014/main" id="{76DD0F3E-2B35-4B10-9467-3C623C1C2901}"/>
              </a:ext>
            </a:extLst>
          </p:cNvPr>
          <p:cNvSpPr/>
          <p:nvPr/>
        </p:nvSpPr>
        <p:spPr>
          <a:xfrm>
            <a:off x="8674669" y="2790399"/>
            <a:ext cx="2315764"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Scale up to DSVM </a:t>
            </a:r>
          </a:p>
        </p:txBody>
      </p:sp>
      <p:sp>
        <p:nvSpPr>
          <p:cNvPr id="14" name="Rectangle 13">
            <a:extLst>
              <a:ext uri="{FF2B5EF4-FFF2-40B4-BE49-F238E27FC236}">
                <a16:creationId xmlns:a16="http://schemas.microsoft.com/office/drawing/2014/main" id="{F2E802F5-0F40-4B06-88C1-3D9E9125F811}"/>
              </a:ext>
            </a:extLst>
          </p:cNvPr>
          <p:cNvSpPr/>
          <p:nvPr/>
        </p:nvSpPr>
        <p:spPr>
          <a:xfrm>
            <a:off x="8674669" y="3496436"/>
            <a:ext cx="3250411"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Scale out with Spark on HDInsight</a:t>
            </a:r>
          </a:p>
        </p:txBody>
      </p:sp>
      <p:sp>
        <p:nvSpPr>
          <p:cNvPr id="16" name="Rectangle 15">
            <a:extLst>
              <a:ext uri="{FF2B5EF4-FFF2-40B4-BE49-F238E27FC236}">
                <a16:creationId xmlns:a16="http://schemas.microsoft.com/office/drawing/2014/main" id="{DEA7A96E-DE1D-4DEE-9A7B-2BFF44D33C25}"/>
              </a:ext>
            </a:extLst>
          </p:cNvPr>
          <p:cNvSpPr/>
          <p:nvPr/>
        </p:nvSpPr>
        <p:spPr>
          <a:xfrm>
            <a:off x="8674670" y="4202472"/>
            <a:ext cx="2955629"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Batch AI (Coming Soon) </a:t>
            </a:r>
          </a:p>
        </p:txBody>
      </p:sp>
      <p:sp>
        <p:nvSpPr>
          <p:cNvPr id="17" name="Rectangle 16">
            <a:extLst>
              <a:ext uri="{FF2B5EF4-FFF2-40B4-BE49-F238E27FC236}">
                <a16:creationId xmlns:a16="http://schemas.microsoft.com/office/drawing/2014/main" id="{1B68E0F4-7481-4F64-8597-F265D5F669B8}"/>
              </a:ext>
            </a:extLst>
          </p:cNvPr>
          <p:cNvSpPr/>
          <p:nvPr/>
        </p:nvSpPr>
        <p:spPr>
          <a:xfrm>
            <a:off x="8674669" y="4908509"/>
            <a:ext cx="1419339"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69241" y="289957"/>
            <a:ext cx="11655840" cy="899537"/>
          </a:xfrm>
        </p:spPr>
        <p:txBody>
          <a:bodyPr/>
          <a:lstStyle/>
          <a:p>
            <a:r>
              <a:rPr lang="en-US" sz="3200" kern="0" spc="49" dirty="0">
                <a:solidFill>
                  <a:srgbClr val="0078D7"/>
                </a:solidFill>
                <a:latin typeface="Segoe UI Semilight" charset="0"/>
                <a:ea typeface="Segoe UI Semilight" charset="0"/>
                <a:cs typeface="Segoe UI Semilight" charset="0"/>
              </a:rPr>
              <a:t>Azure Machine Learning - Experimentation</a:t>
            </a:r>
          </a:p>
        </p:txBody>
      </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052189" y="2184930"/>
            <a:ext cx="0" cy="282772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092573" y="2184930"/>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092573" y="2891861"/>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092573" y="3598791"/>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092573" y="4305722"/>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092573" y="5012653"/>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035233" y="3951914"/>
            <a:ext cx="2016956"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2958513" y="3951914"/>
            <a:ext cx="1419339"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17AA924-1D65-4FAD-8AEE-725ABE46778A}"/>
              </a:ext>
            </a:extLst>
          </p:cNvPr>
          <p:cNvGrpSpPr/>
          <p:nvPr/>
        </p:nvGrpSpPr>
        <p:grpSpPr>
          <a:xfrm>
            <a:off x="3929640" y="2906086"/>
            <a:ext cx="2689274" cy="1845956"/>
            <a:chOff x="46037" y="2963862"/>
            <a:chExt cx="2743200" cy="1882971"/>
          </a:xfrm>
        </p:grpSpPr>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63771"/>
            </a:xfrm>
            <a:prstGeom prst="rect">
              <a:avLst/>
            </a:prstGeom>
          </p:spPr>
          <p:txBody>
            <a:bodyPr wrap="square">
              <a:spAutoFit/>
            </a:bodyPr>
            <a:lstStyle/>
            <a:p>
              <a:pPr marL="0" marR="0" lvl="0" indent="0" algn="ctr" defTabSz="931757" rtl="0" eaLnBrk="1" fontAlgn="auto" latinLnBrk="0" hangingPunct="1">
                <a:lnSpc>
                  <a:spcPct val="90000"/>
                </a:lnSpc>
                <a:spcBef>
                  <a:spcPts val="1000"/>
                </a:spcBef>
                <a:spcAft>
                  <a:spcPts val="0"/>
                </a:spcAft>
                <a:buClrTx/>
                <a:buSzTx/>
                <a:buFontTx/>
                <a:buNone/>
                <a:tabLst/>
                <a:defRPr/>
              </a:pPr>
              <a:r>
                <a:rPr kumimoji="0" lang="en-US" sz="1568" b="0" i="0" u="none" strike="noStrike" kern="1200" cap="none" spc="200"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31757" rtl="0" eaLnBrk="1" fontAlgn="auto" latinLnBrk="0" hangingPunct="1">
                <a:lnSpc>
                  <a:spcPct val="90000"/>
                </a:lnSpc>
                <a:spcBef>
                  <a:spcPts val="1000"/>
                </a:spcBef>
                <a:spcAft>
                  <a:spcPts val="0"/>
                </a:spcAft>
                <a:buClrTx/>
                <a:buSzTx/>
                <a:buFontTx/>
                <a:buNone/>
                <a:tabLst/>
                <a:defRPr/>
              </a:pPr>
              <a:r>
                <a:rPr kumimoji="0" lang="en-US" sz="1568" b="0" i="0" u="none" strike="noStrike" kern="1200" cap="none" spc="200" normalizeH="0" baseline="0" noProof="0" dirty="0">
                  <a:ln>
                    <a:noFill/>
                  </a:ln>
                  <a:solidFill>
                    <a:srgbClr val="0078D7"/>
                  </a:solidFill>
                  <a:effectLst/>
                  <a:uLnTx/>
                  <a:uFillTx/>
                  <a:latin typeface="Segoe UI Semilight" charset="0"/>
                  <a:ea typeface="+mn-ea"/>
                  <a:cs typeface="Segoe UI Semilight" charset="0"/>
                </a:rPr>
                <a:t>EXPERIMENTATION</a:t>
              </a:r>
            </a:p>
          </p:txBody>
        </p:sp>
      </p:grpSp>
      <p:grpSp>
        <p:nvGrpSpPr>
          <p:cNvPr id="95" name="Group 94">
            <a:extLst>
              <a:ext uri="{FF2B5EF4-FFF2-40B4-BE49-F238E27FC236}">
                <a16:creationId xmlns:a16="http://schemas.microsoft.com/office/drawing/2014/main" id="{F69CCF6F-371B-440B-B5D5-00D42F440F33}"/>
              </a:ext>
            </a:extLst>
          </p:cNvPr>
          <p:cNvGrpSpPr/>
          <p:nvPr/>
        </p:nvGrpSpPr>
        <p:grpSpPr>
          <a:xfrm>
            <a:off x="-604277" y="3290086"/>
            <a:ext cx="3251551" cy="1284031"/>
            <a:chOff x="176045" y="3424432"/>
            <a:chExt cx="3316751" cy="1309778"/>
          </a:xfrm>
        </p:grpSpPr>
        <p:sp>
          <p:nvSpPr>
            <p:cNvPr id="97" name="Rectangle 96">
              <a:extLst>
                <a:ext uri="{FF2B5EF4-FFF2-40B4-BE49-F238E27FC236}">
                  <a16:creationId xmlns:a16="http://schemas.microsoft.com/office/drawing/2014/main" id="{8A993CD9-5A8A-483B-AE0E-7A952F0822B3}"/>
                </a:ext>
              </a:extLst>
            </p:cNvPr>
            <p:cNvSpPr/>
            <p:nvPr/>
          </p:nvSpPr>
          <p:spPr>
            <a:xfrm>
              <a:off x="476738" y="3424432"/>
              <a:ext cx="3014896" cy="286232"/>
            </a:xfrm>
            <a:prstGeom prst="rect">
              <a:avLst/>
            </a:prstGeom>
          </p:spPr>
          <p:txBody>
            <a:bodyPr wrap="square">
              <a:spAutoFit/>
            </a:bodyPr>
            <a:lstStyle/>
            <a:p>
              <a:pPr marL="0" marR="0" lvl="0" indent="0" algn="r"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Command line tools</a:t>
              </a:r>
            </a:p>
          </p:txBody>
        </p:sp>
        <p:sp>
          <p:nvSpPr>
            <p:cNvPr id="98" name="Rectangle 97">
              <a:extLst>
                <a:ext uri="{FF2B5EF4-FFF2-40B4-BE49-F238E27FC236}">
                  <a16:creationId xmlns:a16="http://schemas.microsoft.com/office/drawing/2014/main" id="{90E86393-B35E-415C-928C-F1C7FD824A97}"/>
                </a:ext>
              </a:extLst>
            </p:cNvPr>
            <p:cNvSpPr/>
            <p:nvPr/>
          </p:nvSpPr>
          <p:spPr>
            <a:xfrm>
              <a:off x="1129434" y="3807069"/>
              <a:ext cx="2362200" cy="286232"/>
            </a:xfrm>
            <a:prstGeom prst="rect">
              <a:avLst/>
            </a:prstGeom>
          </p:spPr>
          <p:txBody>
            <a:bodyPr wrap="square">
              <a:spAutoFit/>
            </a:bodyPr>
            <a:lstStyle/>
            <a:p>
              <a:pPr marL="0" marR="0" lvl="0" indent="0" algn="r"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IDEs</a:t>
              </a:r>
            </a:p>
          </p:txBody>
        </p:sp>
        <p:sp>
          <p:nvSpPr>
            <p:cNvPr id="99" name="Rectangle 98">
              <a:extLst>
                <a:ext uri="{FF2B5EF4-FFF2-40B4-BE49-F238E27FC236}">
                  <a16:creationId xmlns:a16="http://schemas.microsoft.com/office/drawing/2014/main" id="{A281CDA1-DB12-426E-AD07-3A2702B576B4}"/>
                </a:ext>
              </a:extLst>
            </p:cNvPr>
            <p:cNvSpPr/>
            <p:nvPr/>
          </p:nvSpPr>
          <p:spPr>
            <a:xfrm>
              <a:off x="176045" y="4123026"/>
              <a:ext cx="3315589" cy="286232"/>
            </a:xfrm>
            <a:prstGeom prst="rect">
              <a:avLst/>
            </a:prstGeom>
          </p:spPr>
          <p:txBody>
            <a:bodyPr wrap="square">
              <a:spAutoFit/>
            </a:bodyPr>
            <a:lstStyle/>
            <a:p>
              <a:pPr marL="0" marR="0" lvl="0" indent="0" algn="r"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Notebooks in Workbench</a:t>
              </a:r>
            </a:p>
          </p:txBody>
        </p:sp>
        <p:sp>
          <p:nvSpPr>
            <p:cNvPr id="100" name="Rectangle 99">
              <a:extLst>
                <a:ext uri="{FF2B5EF4-FFF2-40B4-BE49-F238E27FC236}">
                  <a16:creationId xmlns:a16="http://schemas.microsoft.com/office/drawing/2014/main" id="{16E6327C-9733-4075-9A14-14B5945161C7}"/>
                </a:ext>
              </a:extLst>
            </p:cNvPr>
            <p:cNvSpPr/>
            <p:nvPr/>
          </p:nvSpPr>
          <p:spPr>
            <a:xfrm>
              <a:off x="177207" y="4447978"/>
              <a:ext cx="3315589" cy="286232"/>
            </a:xfrm>
            <a:prstGeom prst="rect">
              <a:avLst/>
            </a:prstGeom>
          </p:spPr>
          <p:txBody>
            <a:bodyPr wrap="square">
              <a:spAutoFit/>
            </a:bodyPr>
            <a:lstStyle/>
            <a:p>
              <a:pPr marL="0" marR="0" lvl="0" indent="0" algn="r"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VS Code Tools for AI</a:t>
              </a:r>
            </a:p>
          </p:txBody>
        </p:sp>
      </p:grpSp>
    </p:spTree>
    <p:extLst>
      <p:ext uri="{BB962C8B-B14F-4D97-AF65-F5344CB8AC3E}">
        <p14:creationId xmlns:p14="http://schemas.microsoft.com/office/powerpoint/2010/main" val="273631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4527257" y="4101318"/>
            <a:ext cx="1419339" cy="307761"/>
          </a:xfrm>
          <a:prstGeom prst="rect">
            <a:avLst/>
          </a:prstGeom>
        </p:spPr>
        <p:txBody>
          <a:bodyPr wrap="square">
            <a:spAutoFit/>
          </a:bodyPr>
          <a:lstStyle/>
          <a:p>
            <a:pPr marL="0" marR="0" lvl="0" indent="0" algn="ctr" defTabSz="931757" rtl="0" eaLnBrk="1" fontAlgn="auto" latinLnBrk="0" hangingPunct="1">
              <a:lnSpc>
                <a:spcPct val="90000"/>
              </a:lnSpc>
              <a:spcBef>
                <a:spcPts val="1000"/>
              </a:spcBef>
              <a:spcAft>
                <a:spcPts val="0"/>
              </a:spcAft>
              <a:buClrTx/>
              <a:buSzTx/>
              <a:buFontTx/>
              <a:buNone/>
              <a:tabLst/>
              <a:defRPr/>
            </a:pPr>
            <a:r>
              <a:rPr kumimoji="0" lang="en-US" sz="1568" b="0" i="0" u="none" strike="noStrike" kern="1200" cap="none" spc="200" normalizeH="0" baseline="0" noProof="0" dirty="0">
                <a:ln>
                  <a:noFill/>
                </a:ln>
                <a:solidFill>
                  <a:srgbClr val="0078D7"/>
                </a:solidFill>
                <a:effectLst/>
                <a:uLnTx/>
                <a:uFillTx/>
                <a:latin typeface="Segoe UI Semilight" charset="0"/>
                <a:ea typeface="+mn-ea"/>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8674670" y="2084363"/>
            <a:ext cx="2955629" cy="470693"/>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Single node deployment (cloud/on-</a:t>
            </a:r>
            <a:r>
              <a:rPr kumimoji="0" lang="en-US" sz="1372"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prem</a:t>
            </a:r>
            <a:r>
              <a:rPr kumimoji="0" lang="en-US" sz="1372" b="1" i="0" u="none" strike="noStrike" kern="0" cap="none" spc="49" normalizeH="0" baseline="0" noProof="0" dirty="0">
                <a:ln>
                  <a:noFill/>
                </a:ln>
                <a:solidFill>
                  <a:srgbClr val="505050"/>
                </a:solidFill>
                <a:effectLst/>
                <a:uLnTx/>
                <a:uFillTx/>
                <a:latin typeface="Segoe UI Semibold" charset="0"/>
                <a:ea typeface="+mn-ea"/>
                <a:cs typeface="Segoe UI Semibold" charset="0"/>
              </a:rPr>
              <a:t>)</a:t>
            </a:r>
          </a:p>
        </p:txBody>
      </p:sp>
      <p:sp>
        <p:nvSpPr>
          <p:cNvPr id="13" name="Rectangle 12">
            <a:extLst>
              <a:ext uri="{FF2B5EF4-FFF2-40B4-BE49-F238E27FC236}">
                <a16:creationId xmlns:a16="http://schemas.microsoft.com/office/drawing/2014/main" id="{76DD0F3E-2B35-4B10-9467-3C623C1C2901}"/>
              </a:ext>
            </a:extLst>
          </p:cNvPr>
          <p:cNvSpPr/>
          <p:nvPr/>
        </p:nvSpPr>
        <p:spPr>
          <a:xfrm>
            <a:off x="8674669" y="2790399"/>
            <a:ext cx="2315764"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8674670" y="3496436"/>
            <a:ext cx="1643445"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Azure IoT Edge</a:t>
            </a:r>
          </a:p>
        </p:txBody>
      </p:sp>
      <p:sp>
        <p:nvSpPr>
          <p:cNvPr id="16" name="Rectangle 15">
            <a:extLst>
              <a:ext uri="{FF2B5EF4-FFF2-40B4-BE49-F238E27FC236}">
                <a16:creationId xmlns:a16="http://schemas.microsoft.com/office/drawing/2014/main" id="{DEA7A96E-DE1D-4DEE-9A7B-2BFF44D33C25}"/>
              </a:ext>
            </a:extLst>
          </p:cNvPr>
          <p:cNvSpPr/>
          <p:nvPr/>
        </p:nvSpPr>
        <p:spPr>
          <a:xfrm>
            <a:off x="8674669" y="4202472"/>
            <a:ext cx="1965670"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Server</a:t>
            </a:r>
          </a:p>
        </p:txBody>
      </p:sp>
      <p:sp>
        <p:nvSpPr>
          <p:cNvPr id="17" name="Rectangle 16">
            <a:extLst>
              <a:ext uri="{FF2B5EF4-FFF2-40B4-BE49-F238E27FC236}">
                <a16:creationId xmlns:a16="http://schemas.microsoft.com/office/drawing/2014/main" id="{1B68E0F4-7481-4F64-8597-F265D5F669B8}"/>
              </a:ext>
            </a:extLst>
          </p:cNvPr>
          <p:cNvSpPr/>
          <p:nvPr/>
        </p:nvSpPr>
        <p:spPr>
          <a:xfrm>
            <a:off x="8674669" y="4908509"/>
            <a:ext cx="1419339"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Spark clusters</a:t>
            </a:r>
          </a:p>
        </p:txBody>
      </p:sp>
      <p:sp>
        <p:nvSpPr>
          <p:cNvPr id="18" name="Rectangle 17">
            <a:extLst>
              <a:ext uri="{FF2B5EF4-FFF2-40B4-BE49-F238E27FC236}">
                <a16:creationId xmlns:a16="http://schemas.microsoft.com/office/drawing/2014/main" id="{1FEF37B0-1588-4E50-B174-6DA0D49AAF82}"/>
              </a:ext>
            </a:extLst>
          </p:cNvPr>
          <p:cNvSpPr/>
          <p:nvPr/>
        </p:nvSpPr>
        <p:spPr>
          <a:xfrm>
            <a:off x="8674669" y="5614543"/>
            <a:ext cx="1186008" cy="280605"/>
          </a:xfrm>
          <a:prstGeom prst="rect">
            <a:avLst/>
          </a:prstGeom>
        </p:spPr>
        <p:txBody>
          <a:bodyPr wrap="square">
            <a:spAutoFit/>
          </a:bodyPr>
          <a:lstStyle/>
          <a:p>
            <a:pPr marL="0" marR="0" lvl="0" indent="0" algn="l" defTabSz="913874" rtl="0" eaLnBrk="1" fontAlgn="auto" latinLnBrk="0" hangingPunct="1">
              <a:lnSpc>
                <a:spcPct val="90000"/>
              </a:lnSpc>
              <a:spcBef>
                <a:spcPts val="1000"/>
              </a:spcBef>
              <a:spcAft>
                <a:spcPts val="0"/>
              </a:spcAft>
              <a:buClrTx/>
              <a:buSzTx/>
              <a:buFontTx/>
              <a:buNone/>
              <a:tabLst/>
              <a:defRPr/>
            </a:pPr>
            <a:r>
              <a:rPr kumimoji="0" lang="en-US" sz="1372"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69241" y="289957"/>
            <a:ext cx="11655840" cy="899537"/>
          </a:xfrm>
        </p:spPr>
        <p:txBody>
          <a:bodyPr/>
          <a:lstStyle/>
          <a:p>
            <a:r>
              <a:rPr lang="en-US" sz="3200" kern="0" spc="49" dirty="0">
                <a:solidFill>
                  <a:srgbClr val="0078D7"/>
                </a:solidFill>
                <a:latin typeface="Segoe UI Semilight" charset="0"/>
                <a:ea typeface="Segoe UI Semilight" charset="0"/>
                <a:cs typeface="Segoe UI Semilight" charset="0"/>
              </a:rPr>
              <a:t>Azure Machine Learning – Model Management</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4665733" y="3119675"/>
            <a:ext cx="1269935" cy="812427"/>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052189" y="2184930"/>
            <a:ext cx="0" cy="355983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092573" y="2184930"/>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092573" y="2891861"/>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092573" y="3598791"/>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092573" y="4305722"/>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092573" y="5012653"/>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3522D55-3C39-4163-A972-21401D0F5ADE}"/>
              </a:ext>
            </a:extLst>
          </p:cNvPr>
          <p:cNvCxnSpPr>
            <a:cxnSpLocks/>
          </p:cNvCxnSpPr>
          <p:nvPr/>
        </p:nvCxnSpPr>
        <p:spPr>
          <a:xfrm>
            <a:off x="8092573" y="5719583"/>
            <a:ext cx="582096" cy="447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035233" y="3951914"/>
            <a:ext cx="2016956"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06" y="2906086"/>
            <a:ext cx="961601" cy="1026016"/>
          </a:xfrm>
          <a:prstGeom prst="rect">
            <a:avLst/>
          </a:prstGeom>
        </p:spPr>
      </p:pic>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2360897" y="3951914"/>
            <a:ext cx="2016956"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DC3B26-3D91-4987-8C18-EAF47B71F060}"/>
              </a:ext>
            </a:extLst>
          </p:cNvPr>
          <p:cNvSpPr/>
          <p:nvPr/>
        </p:nvSpPr>
        <p:spPr>
          <a:xfrm>
            <a:off x="45133" y="4101319"/>
            <a:ext cx="2689274" cy="650723"/>
          </a:xfrm>
          <a:prstGeom prst="rect">
            <a:avLst/>
          </a:prstGeom>
        </p:spPr>
        <p:txBody>
          <a:bodyPr wrap="square">
            <a:spAutoFit/>
          </a:bodyPr>
          <a:lstStyle/>
          <a:p>
            <a:pPr marL="0" marR="0" lvl="0" indent="0" algn="ctr" defTabSz="931757" rtl="0" eaLnBrk="1" fontAlgn="auto" latinLnBrk="0" hangingPunct="1">
              <a:lnSpc>
                <a:spcPct val="90000"/>
              </a:lnSpc>
              <a:spcBef>
                <a:spcPts val="1000"/>
              </a:spcBef>
              <a:spcAft>
                <a:spcPts val="0"/>
              </a:spcAft>
              <a:buClrTx/>
              <a:buSzTx/>
              <a:buFontTx/>
              <a:buNone/>
              <a:tabLst/>
              <a:defRPr/>
            </a:pPr>
            <a:r>
              <a:rPr kumimoji="0" lang="en-US" sz="1568" b="0" i="0" u="none" strike="noStrike" kern="1200" cap="none" spc="200"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31757" rtl="0" eaLnBrk="1" fontAlgn="auto" latinLnBrk="0" hangingPunct="1">
              <a:lnSpc>
                <a:spcPct val="90000"/>
              </a:lnSpc>
              <a:spcBef>
                <a:spcPts val="1000"/>
              </a:spcBef>
              <a:spcAft>
                <a:spcPts val="0"/>
              </a:spcAft>
              <a:buClrTx/>
              <a:buSzTx/>
              <a:buFontTx/>
              <a:buNone/>
              <a:tabLst/>
              <a:defRPr/>
            </a:pPr>
            <a:r>
              <a:rPr kumimoji="0" lang="en-US" sz="1568" b="0" i="0" u="none" strike="noStrike" kern="1200" cap="none" spc="200" normalizeH="0" baseline="0" noProof="0" dirty="0">
                <a:ln>
                  <a:noFill/>
                </a:ln>
                <a:solidFill>
                  <a:srgbClr val="0078D7"/>
                </a:solidFill>
                <a:effectLst/>
                <a:uLnTx/>
                <a:uFillTx/>
                <a:latin typeface="Segoe UI Semilight" charset="0"/>
                <a:ea typeface="+mn-ea"/>
                <a:cs typeface="Segoe UI Semilight" charset="0"/>
              </a:rPr>
              <a:t>MODEL MANAGEMENT</a:t>
            </a:r>
          </a:p>
        </p:txBody>
      </p:sp>
    </p:spTree>
    <p:extLst>
      <p:ext uri="{BB962C8B-B14F-4D97-AF65-F5344CB8AC3E}">
        <p14:creationId xmlns:p14="http://schemas.microsoft.com/office/powerpoint/2010/main" val="26781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28173"/>
          <a:stretch/>
        </p:blipFill>
        <p:spPr>
          <a:xfrm>
            <a:off x="5610714" y="-38554"/>
            <a:ext cx="6672704" cy="6934654"/>
          </a:xfrm>
          <a:prstGeom prst="rect">
            <a:avLst/>
          </a:prstGeom>
        </p:spPr>
      </p:pic>
      <p:sp>
        <p:nvSpPr>
          <p:cNvPr id="26" name="Rectangle 25"/>
          <p:cNvSpPr/>
          <p:nvPr/>
        </p:nvSpPr>
        <p:spPr bwMode="auto">
          <a:xfrm>
            <a:off x="4726062" y="0"/>
            <a:ext cx="7565280" cy="6857026"/>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85449" y="1060842"/>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AI infrastructure</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grpSp>
        <p:nvGrpSpPr>
          <p:cNvPr id="3" name="Group 2"/>
          <p:cNvGrpSpPr/>
          <p:nvPr/>
        </p:nvGrpSpPr>
        <p:grpSpPr>
          <a:xfrm>
            <a:off x="385449" y="2182368"/>
            <a:ext cx="4993756" cy="3516566"/>
            <a:chOff x="385019" y="2753057"/>
            <a:chExt cx="4993756" cy="3516566"/>
          </a:xfrm>
        </p:grpSpPr>
        <p:sp>
          <p:nvSpPr>
            <p:cNvPr id="18" name="TextBox 17"/>
            <p:cNvSpPr txBox="1"/>
            <p:nvPr/>
          </p:nvSpPr>
          <p:spPr>
            <a:xfrm>
              <a:off x="385019" y="5214219"/>
              <a:ext cx="473057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core infrastructure</a:t>
              </a:r>
            </a:p>
          </p:txBody>
        </p:sp>
        <p:sp>
          <p:nvSpPr>
            <p:cNvPr id="2" name="Rectangle 1"/>
            <p:cNvSpPr/>
            <p:nvPr/>
          </p:nvSpPr>
          <p:spPr>
            <a:xfrm>
              <a:off x="420314" y="5623292"/>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The AI supercomputer: CPU, GPU, and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(coming next) FPGA.</a:t>
              </a:r>
            </a:p>
          </p:txBody>
        </p:sp>
        <p:sp>
          <p:nvSpPr>
            <p:cNvPr id="84" name="TextBox 83"/>
            <p:cNvSpPr txBox="1"/>
            <p:nvPr/>
          </p:nvSpPr>
          <p:spPr>
            <a:xfrm>
              <a:off x="386617" y="3939409"/>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compute</a:t>
              </a:r>
            </a:p>
          </p:txBody>
        </p:sp>
        <p:sp>
          <p:nvSpPr>
            <p:cNvPr id="85" name="Rectangle 84"/>
            <p:cNvSpPr/>
            <p:nvPr/>
          </p:nvSpPr>
          <p:spPr>
            <a:xfrm>
              <a:off x="421912" y="4348482"/>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Flexible compute infrastructure from virtually infinite cloud scale to the edge .</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6" name="TextBox 85"/>
            <p:cNvSpPr txBox="1"/>
            <p:nvPr/>
          </p:nvSpPr>
          <p:spPr>
            <a:xfrm>
              <a:off x="420314" y="275305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on data</a:t>
              </a:r>
            </a:p>
          </p:txBody>
        </p:sp>
        <p:sp>
          <p:nvSpPr>
            <p:cNvPr id="156" name="Rectangle 155"/>
            <p:cNvSpPr/>
            <p:nvPr/>
          </p:nvSpPr>
          <p:spPr>
            <a:xfrm>
              <a:off x="455609" y="3162130"/>
              <a:ext cx="49231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Built-in AI across your data estate.</a:t>
              </a: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5640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기본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5892</TotalTime>
  <Words>2308</Words>
  <Application>Microsoft Office PowerPoint</Application>
  <PresentationFormat>Widescreen</PresentationFormat>
  <Paragraphs>459</Paragraphs>
  <Slides>28</Slides>
  <Notes>22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Malgun Gothic</vt:lpstr>
      <vt:lpstr>Arial</vt:lpstr>
      <vt:lpstr>Calibri</vt:lpstr>
      <vt:lpstr>Segoe UI</vt:lpstr>
      <vt:lpstr>Segoe UI Light</vt:lpstr>
      <vt:lpstr>Segoe UI Semibold</vt:lpstr>
      <vt:lpstr>Segoe UI Semilight</vt:lpstr>
      <vt:lpstr>Wingdings</vt:lpstr>
      <vt:lpstr>기본1</vt:lpstr>
      <vt:lpstr>Machine Learning on Azure</vt:lpstr>
      <vt:lpstr>PowerPoint Presentation</vt:lpstr>
      <vt:lpstr>PowerPoint Presentation</vt:lpstr>
      <vt:lpstr>PowerPoint Presentation</vt:lpstr>
      <vt:lpstr>PowerPoint Presentation</vt:lpstr>
      <vt:lpstr>PowerPoint Presentation</vt:lpstr>
      <vt:lpstr>Azure Machine Learning - Experimentation</vt:lpstr>
      <vt:lpstr>Azure Machine Learning – Model Management</vt:lpstr>
      <vt:lpstr>PowerPoint Presentation</vt:lpstr>
      <vt:lpstr>PowerPoint Presentation</vt:lpstr>
      <vt:lpstr>PowerPoint Presentation</vt:lpstr>
      <vt:lpstr>PowerPoint Presentation</vt:lpstr>
      <vt:lpstr>Azure Machine Learning Studio </vt:lpstr>
      <vt:lpstr>Machine Learning &amp; AI Portfolio When to use what? </vt:lpstr>
      <vt:lpstr>Azure Machine Learning Studio</vt:lpstr>
      <vt:lpstr>PowerPoint Presentation</vt:lpstr>
      <vt:lpstr>Data Science process – TDSP (Team Data Science Process)</vt:lpstr>
      <vt:lpstr>3. Modeling</vt:lpstr>
      <vt:lpstr>Https://aka.ms/mtcsmlstudio</vt:lpstr>
      <vt:lpstr>PowerPoint Presentation</vt:lpstr>
      <vt:lpstr>1. Business Understanding</vt:lpstr>
      <vt:lpstr>1. Business Understanding</vt:lpstr>
      <vt:lpstr>1. Business Understanding</vt:lpstr>
      <vt:lpstr>2. Data Acquisition and Understanding </vt:lpstr>
      <vt:lpstr>3. Modeling</vt:lpstr>
      <vt:lpstr>3. Modeling</vt:lpstr>
      <vt:lpstr>4. Deployment</vt:lpstr>
      <vt:lpstr>5. Customer Acceptance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ML Studio</dc:title>
  <dc:creator>Hyun Suk Shin (SEATTLE MTC)</dc:creator>
  <cp:lastModifiedBy>Hyun Suk Shin (SEATTLE MTC)</cp:lastModifiedBy>
  <cp:revision>1</cp:revision>
  <dcterms:created xsi:type="dcterms:W3CDTF">2018-07-06T18:00:41Z</dcterms:created>
  <dcterms:modified xsi:type="dcterms:W3CDTF">2018-07-12T16:28:51Z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hyssh@microsoft.com</vt:lpwstr>
  </property>
  <property fmtid="{D5CDD505-2E9C-101B-9397-08002B2CF9AE}" pid="5" name="MSIP_Label_f42aa342-8706-4288-bd11-ebb85995028c_SetDate">
    <vt:lpwstr>2018-07-10T18:24:14.8849662Z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